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 id="2147483744" r:id="rId2"/>
  </p:sldMasterIdLst>
  <p:notesMasterIdLst>
    <p:notesMasterId r:id="rId71"/>
  </p:notesMasterIdLst>
  <p:handoutMasterIdLst>
    <p:handoutMasterId r:id="rId72"/>
  </p:handoutMasterIdLst>
  <p:sldIdLst>
    <p:sldId id="267" r:id="rId3"/>
    <p:sldId id="371" r:id="rId4"/>
    <p:sldId id="288" r:id="rId5"/>
    <p:sldId id="311" r:id="rId6"/>
    <p:sldId id="313" r:id="rId7"/>
    <p:sldId id="367" r:id="rId8"/>
    <p:sldId id="368" r:id="rId9"/>
    <p:sldId id="369" r:id="rId10"/>
    <p:sldId id="370" r:id="rId11"/>
    <p:sldId id="307" r:id="rId12"/>
    <p:sldId id="308" r:id="rId13"/>
    <p:sldId id="309" r:id="rId14"/>
    <p:sldId id="310" r:id="rId15"/>
    <p:sldId id="290" r:id="rId16"/>
    <p:sldId id="294" r:id="rId17"/>
    <p:sldId id="295" r:id="rId18"/>
    <p:sldId id="296" r:id="rId19"/>
    <p:sldId id="297" r:id="rId20"/>
    <p:sldId id="291" r:id="rId21"/>
    <p:sldId id="337" r:id="rId22"/>
    <p:sldId id="338" r:id="rId23"/>
    <p:sldId id="339" r:id="rId24"/>
    <p:sldId id="340" r:id="rId25"/>
    <p:sldId id="342" r:id="rId26"/>
    <p:sldId id="343" r:id="rId27"/>
    <p:sldId id="301" r:id="rId28"/>
    <p:sldId id="292" r:id="rId29"/>
    <p:sldId id="347" r:id="rId30"/>
    <p:sldId id="349" r:id="rId31"/>
    <p:sldId id="351" r:id="rId32"/>
    <p:sldId id="352" r:id="rId33"/>
    <p:sldId id="353" r:id="rId34"/>
    <p:sldId id="354" r:id="rId35"/>
    <p:sldId id="355" r:id="rId36"/>
    <p:sldId id="356" r:id="rId37"/>
    <p:sldId id="357" r:id="rId38"/>
    <p:sldId id="359" r:id="rId39"/>
    <p:sldId id="360" r:id="rId40"/>
    <p:sldId id="361" r:id="rId41"/>
    <p:sldId id="363" r:id="rId42"/>
    <p:sldId id="364" r:id="rId43"/>
    <p:sldId id="365" r:id="rId44"/>
    <p:sldId id="293" r:id="rId45"/>
    <p:sldId id="280" r:id="rId46"/>
    <p:sldId id="281" r:id="rId47"/>
    <p:sldId id="282" r:id="rId48"/>
    <p:sldId id="283" r:id="rId49"/>
    <p:sldId id="284" r:id="rId50"/>
    <p:sldId id="285" r:id="rId51"/>
    <p:sldId id="286" r:id="rId52"/>
    <p:sldId id="287" r:id="rId53"/>
    <p:sldId id="315" r:id="rId54"/>
    <p:sldId id="319" r:id="rId55"/>
    <p:sldId id="320" r:id="rId56"/>
    <p:sldId id="322" r:id="rId57"/>
    <p:sldId id="324" r:id="rId58"/>
    <p:sldId id="325" r:id="rId59"/>
    <p:sldId id="326" r:id="rId60"/>
    <p:sldId id="327" r:id="rId61"/>
    <p:sldId id="328" r:id="rId62"/>
    <p:sldId id="330" r:id="rId63"/>
    <p:sldId id="331" r:id="rId64"/>
    <p:sldId id="332" r:id="rId65"/>
    <p:sldId id="334" r:id="rId66"/>
    <p:sldId id="335" r:id="rId67"/>
    <p:sldId id="366" r:id="rId68"/>
    <p:sldId id="316" r:id="rId69"/>
    <p:sldId id="302" r:id="rId7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A1A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6" autoAdjust="0"/>
    <p:restoredTop sz="95448" autoAdjust="0"/>
  </p:normalViewPr>
  <p:slideViewPr>
    <p:cSldViewPr snapToGrid="0" snapToObjects="1">
      <p:cViewPr>
        <p:scale>
          <a:sx n="60" d="100"/>
          <a:sy n="60" d="100"/>
        </p:scale>
        <p:origin x="-1620" y="-10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72F7C0-BC61-4ECD-850D-8FA26D3712CC}"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D7C7FBF4-092A-4BFC-9D37-8CD79E5F8267}">
      <dgm:prSet phldrT="[Text]" custT="1"/>
      <dgm:spPr/>
      <dgm:t>
        <a:bodyPr/>
        <a:lstStyle/>
        <a:p>
          <a:r>
            <a:rPr lang="en-US" sz="2400" dirty="0" smtClean="0">
              <a:latin typeface="+mj-lt"/>
            </a:rPr>
            <a:t>Phase I</a:t>
          </a:r>
          <a:endParaRPr lang="en-US" sz="2400" dirty="0">
            <a:latin typeface="+mj-lt"/>
          </a:endParaRPr>
        </a:p>
      </dgm:t>
    </dgm:pt>
    <dgm:pt modelId="{77C8D137-5B6D-469A-95AD-31F3D766E19F}" type="parTrans" cxnId="{67E51A9A-5736-4BBA-8F68-C69D2598A093}">
      <dgm:prSet/>
      <dgm:spPr/>
      <dgm:t>
        <a:bodyPr/>
        <a:lstStyle/>
        <a:p>
          <a:endParaRPr lang="en-US"/>
        </a:p>
      </dgm:t>
    </dgm:pt>
    <dgm:pt modelId="{3B6BD358-1201-4C0C-9A39-677DB540C69E}" type="sibTrans" cxnId="{67E51A9A-5736-4BBA-8F68-C69D2598A093}">
      <dgm:prSet/>
      <dgm:spPr/>
      <dgm:t>
        <a:bodyPr/>
        <a:lstStyle/>
        <a:p>
          <a:endParaRPr lang="en-US"/>
        </a:p>
      </dgm:t>
    </dgm:pt>
    <dgm:pt modelId="{6F3D38D9-AF93-4660-AF23-80E2616BAEFB}">
      <dgm:prSet phldrT="[Text]"/>
      <dgm:spPr/>
      <dgm:t>
        <a:bodyPr/>
        <a:lstStyle/>
        <a:p>
          <a:r>
            <a:rPr lang="en-US" dirty="0" smtClean="0">
              <a:latin typeface="+mj-lt"/>
            </a:rPr>
            <a:t>LEA Attend Training</a:t>
          </a:r>
        </a:p>
      </dgm:t>
    </dgm:pt>
    <dgm:pt modelId="{4DBCA4E3-E69C-4E1A-9DE0-CC1781E2F7CB}" type="parTrans" cxnId="{7BC2AD67-897D-44EC-B4D9-012DB0B86A3F}">
      <dgm:prSet/>
      <dgm:spPr/>
      <dgm:t>
        <a:bodyPr/>
        <a:lstStyle/>
        <a:p>
          <a:endParaRPr lang="en-US"/>
        </a:p>
      </dgm:t>
    </dgm:pt>
    <dgm:pt modelId="{228032A4-D5C4-4080-BBB7-65B99F48DF1B}" type="sibTrans" cxnId="{7BC2AD67-897D-44EC-B4D9-012DB0B86A3F}">
      <dgm:prSet/>
      <dgm:spPr/>
      <dgm:t>
        <a:bodyPr/>
        <a:lstStyle/>
        <a:p>
          <a:endParaRPr lang="en-US"/>
        </a:p>
      </dgm:t>
    </dgm:pt>
    <dgm:pt modelId="{13F03596-0E7B-4698-AA9F-6EEB27517BDC}">
      <dgm:prSet phldrT="[Text]" custT="1"/>
      <dgm:spPr/>
      <dgm:t>
        <a:bodyPr/>
        <a:lstStyle/>
        <a:p>
          <a:r>
            <a:rPr lang="en-US" sz="2400" dirty="0" smtClean="0">
              <a:latin typeface="+mj-lt"/>
            </a:rPr>
            <a:t>Phase II </a:t>
          </a:r>
          <a:endParaRPr lang="en-US" sz="2400" dirty="0">
            <a:latin typeface="+mj-lt"/>
          </a:endParaRPr>
        </a:p>
      </dgm:t>
    </dgm:pt>
    <dgm:pt modelId="{388F90B9-9813-4B54-B9EE-B50A0A5C2028}" type="parTrans" cxnId="{A8D9B0CD-7897-4D3B-8E4C-FDF5AF2ADF90}">
      <dgm:prSet/>
      <dgm:spPr/>
      <dgm:t>
        <a:bodyPr/>
        <a:lstStyle/>
        <a:p>
          <a:endParaRPr lang="en-US"/>
        </a:p>
      </dgm:t>
    </dgm:pt>
    <dgm:pt modelId="{D40F5A33-CDE2-4A3A-8849-7E9AAC444E4C}" type="sibTrans" cxnId="{A8D9B0CD-7897-4D3B-8E4C-FDF5AF2ADF90}">
      <dgm:prSet/>
      <dgm:spPr/>
      <dgm:t>
        <a:bodyPr/>
        <a:lstStyle/>
        <a:p>
          <a:endParaRPr lang="en-US"/>
        </a:p>
      </dgm:t>
    </dgm:pt>
    <dgm:pt modelId="{DAEF9F16-6A54-464E-A5EB-DD5ABB798380}">
      <dgm:prSet phldrT="[Text]"/>
      <dgm:spPr/>
      <dgm:t>
        <a:bodyPr/>
        <a:lstStyle/>
        <a:p>
          <a:r>
            <a:rPr lang="en-US" dirty="0" smtClean="0">
              <a:latin typeface="+mj-lt"/>
            </a:rPr>
            <a:t>LEA Access, Review, and Correct</a:t>
          </a:r>
          <a:endParaRPr lang="en-US" dirty="0">
            <a:latin typeface="+mj-lt"/>
          </a:endParaRPr>
        </a:p>
      </dgm:t>
    </dgm:pt>
    <dgm:pt modelId="{DBCC5AC9-9125-4F3A-B5B8-9C3509563BE7}" type="parTrans" cxnId="{49CDD726-CABA-447A-BAF8-083B58AF2683}">
      <dgm:prSet/>
      <dgm:spPr/>
      <dgm:t>
        <a:bodyPr/>
        <a:lstStyle/>
        <a:p>
          <a:endParaRPr lang="en-US"/>
        </a:p>
      </dgm:t>
    </dgm:pt>
    <dgm:pt modelId="{7F10A6E2-20DE-4896-9E96-7DF4C4FC2DD1}" type="sibTrans" cxnId="{49CDD726-CABA-447A-BAF8-083B58AF2683}">
      <dgm:prSet/>
      <dgm:spPr/>
      <dgm:t>
        <a:bodyPr/>
        <a:lstStyle/>
        <a:p>
          <a:endParaRPr lang="en-US"/>
        </a:p>
      </dgm:t>
    </dgm:pt>
    <dgm:pt modelId="{81284024-A5CB-462B-890A-15FA076E2857}">
      <dgm:prSet phldrT="[Text]" custT="1"/>
      <dgm:spPr/>
      <dgm:t>
        <a:bodyPr/>
        <a:lstStyle/>
        <a:p>
          <a:r>
            <a:rPr lang="en-US" sz="2400" dirty="0" smtClean="0">
              <a:latin typeface="+mj-lt"/>
            </a:rPr>
            <a:t>Phase III</a:t>
          </a:r>
          <a:endParaRPr lang="en-US" sz="2400" dirty="0">
            <a:latin typeface="+mj-lt"/>
          </a:endParaRPr>
        </a:p>
      </dgm:t>
    </dgm:pt>
    <dgm:pt modelId="{2F4A006F-D587-4410-A45E-3B67B76B5292}" type="parTrans" cxnId="{2771C606-3D32-4DBC-81A3-CF7237C772E5}">
      <dgm:prSet/>
      <dgm:spPr/>
      <dgm:t>
        <a:bodyPr/>
        <a:lstStyle/>
        <a:p>
          <a:endParaRPr lang="en-US"/>
        </a:p>
      </dgm:t>
    </dgm:pt>
    <dgm:pt modelId="{FE332894-9D0C-4EB1-8E51-0A2FB16DB523}" type="sibTrans" cxnId="{2771C606-3D32-4DBC-81A3-CF7237C772E5}">
      <dgm:prSet/>
      <dgm:spPr/>
      <dgm:t>
        <a:bodyPr/>
        <a:lstStyle/>
        <a:p>
          <a:endParaRPr lang="en-US"/>
        </a:p>
      </dgm:t>
    </dgm:pt>
    <dgm:pt modelId="{5DA76918-E704-4AB3-8361-C0CF805B94DA}">
      <dgm:prSet phldrT="[Text]"/>
      <dgm:spPr/>
      <dgm:t>
        <a:bodyPr/>
        <a:lstStyle/>
        <a:p>
          <a:r>
            <a:rPr lang="en-US" dirty="0" smtClean="0">
              <a:latin typeface="+mj-lt"/>
            </a:rPr>
            <a:t>LEA Submit Certification</a:t>
          </a:r>
          <a:endParaRPr lang="en-US" dirty="0">
            <a:latin typeface="+mj-lt"/>
          </a:endParaRPr>
        </a:p>
      </dgm:t>
    </dgm:pt>
    <dgm:pt modelId="{088E2443-2FD0-4039-AD3E-9032E2479190}" type="parTrans" cxnId="{42412E7E-0AA2-4F83-BBBB-1CA9826AFC71}">
      <dgm:prSet/>
      <dgm:spPr/>
      <dgm:t>
        <a:bodyPr/>
        <a:lstStyle/>
        <a:p>
          <a:endParaRPr lang="en-US"/>
        </a:p>
      </dgm:t>
    </dgm:pt>
    <dgm:pt modelId="{0EF4476E-91D1-466A-ACD6-E33CA502646C}" type="sibTrans" cxnId="{42412E7E-0AA2-4F83-BBBB-1CA9826AFC71}">
      <dgm:prSet/>
      <dgm:spPr/>
      <dgm:t>
        <a:bodyPr/>
        <a:lstStyle/>
        <a:p>
          <a:endParaRPr lang="en-US"/>
        </a:p>
      </dgm:t>
    </dgm:pt>
    <dgm:pt modelId="{9D62F8C6-6BBD-4FF9-ADAD-C4193765DC04}">
      <dgm:prSet phldrT="[Text]" custT="1"/>
      <dgm:spPr/>
      <dgm:t>
        <a:bodyPr/>
        <a:lstStyle/>
        <a:p>
          <a:r>
            <a:rPr lang="en-US" sz="2400" dirty="0" smtClean="0">
              <a:latin typeface="+mj-lt"/>
            </a:rPr>
            <a:t>Phase IV</a:t>
          </a:r>
          <a:endParaRPr lang="en-US" sz="2400" dirty="0">
            <a:latin typeface="+mj-lt"/>
          </a:endParaRPr>
        </a:p>
      </dgm:t>
    </dgm:pt>
    <dgm:pt modelId="{95EB49E7-BCB5-4FE9-BA26-C0200C6FFA85}" type="parTrans" cxnId="{6080AB03-D3AB-494A-8107-E727414D3135}">
      <dgm:prSet/>
      <dgm:spPr/>
      <dgm:t>
        <a:bodyPr/>
        <a:lstStyle/>
        <a:p>
          <a:endParaRPr lang="en-US"/>
        </a:p>
      </dgm:t>
    </dgm:pt>
    <dgm:pt modelId="{19DD2423-02BE-486B-97A8-F9B617A5CD06}" type="sibTrans" cxnId="{6080AB03-D3AB-494A-8107-E727414D3135}">
      <dgm:prSet/>
      <dgm:spPr/>
      <dgm:t>
        <a:bodyPr/>
        <a:lstStyle/>
        <a:p>
          <a:endParaRPr lang="en-US"/>
        </a:p>
      </dgm:t>
    </dgm:pt>
    <dgm:pt modelId="{B99C94DC-26BE-43CE-A223-BD4CFA29358D}">
      <dgm:prSet phldrT="[Text]"/>
      <dgm:spPr/>
      <dgm:t>
        <a:bodyPr/>
        <a:lstStyle/>
        <a:p>
          <a:r>
            <a:rPr lang="en-US" dirty="0" smtClean="0">
              <a:latin typeface="+mj-lt"/>
            </a:rPr>
            <a:t>OSSE Analysis</a:t>
          </a:r>
          <a:endParaRPr lang="en-US" dirty="0">
            <a:latin typeface="+mj-lt"/>
          </a:endParaRPr>
        </a:p>
      </dgm:t>
    </dgm:pt>
    <dgm:pt modelId="{12F6184F-EDE2-4B88-8D0A-6A92E6B33A3C}" type="parTrans" cxnId="{9C46189D-4150-4936-88DD-5BBF5A910736}">
      <dgm:prSet/>
      <dgm:spPr/>
      <dgm:t>
        <a:bodyPr/>
        <a:lstStyle/>
        <a:p>
          <a:endParaRPr lang="en-US"/>
        </a:p>
      </dgm:t>
    </dgm:pt>
    <dgm:pt modelId="{990399AB-905D-498B-881E-E5088B322C32}" type="sibTrans" cxnId="{9C46189D-4150-4936-88DD-5BBF5A910736}">
      <dgm:prSet/>
      <dgm:spPr/>
      <dgm:t>
        <a:bodyPr/>
        <a:lstStyle/>
        <a:p>
          <a:endParaRPr lang="en-US"/>
        </a:p>
      </dgm:t>
    </dgm:pt>
    <dgm:pt modelId="{F5A7848B-7931-4770-AC99-3191A9B1E88B}">
      <dgm:prSet phldrT="[Text]" custT="1"/>
      <dgm:spPr/>
      <dgm:t>
        <a:bodyPr/>
        <a:lstStyle/>
        <a:p>
          <a:r>
            <a:rPr lang="en-US" sz="2400" dirty="0" smtClean="0">
              <a:latin typeface="+mj-lt"/>
            </a:rPr>
            <a:t>Phase V</a:t>
          </a:r>
          <a:endParaRPr lang="en-US" sz="2400" dirty="0">
            <a:latin typeface="+mj-lt"/>
          </a:endParaRPr>
        </a:p>
      </dgm:t>
    </dgm:pt>
    <dgm:pt modelId="{C661D20C-A6F8-4A1A-957D-EF791FA2654A}" type="parTrans" cxnId="{674850C7-9FC5-4A22-A0A6-7359A9FDC4FF}">
      <dgm:prSet/>
      <dgm:spPr/>
      <dgm:t>
        <a:bodyPr/>
        <a:lstStyle/>
        <a:p>
          <a:endParaRPr lang="en-US"/>
        </a:p>
      </dgm:t>
    </dgm:pt>
    <dgm:pt modelId="{C41F59FB-83B6-4E48-8C60-D1D2990387FB}" type="sibTrans" cxnId="{674850C7-9FC5-4A22-A0A6-7359A9FDC4FF}">
      <dgm:prSet/>
      <dgm:spPr/>
      <dgm:t>
        <a:bodyPr/>
        <a:lstStyle/>
        <a:p>
          <a:endParaRPr lang="en-US"/>
        </a:p>
      </dgm:t>
    </dgm:pt>
    <dgm:pt modelId="{FA660DEF-687E-4C8E-B7E5-61695DC2B11C}">
      <dgm:prSet phldrT="[Text]"/>
      <dgm:spPr/>
      <dgm:t>
        <a:bodyPr/>
        <a:lstStyle/>
        <a:p>
          <a:r>
            <a:rPr lang="en-US" dirty="0" smtClean="0">
              <a:latin typeface="+mj-lt"/>
            </a:rPr>
            <a:t>LEA Review and Resubmit</a:t>
          </a:r>
          <a:endParaRPr lang="en-US" dirty="0">
            <a:latin typeface="+mj-lt"/>
          </a:endParaRPr>
        </a:p>
      </dgm:t>
    </dgm:pt>
    <dgm:pt modelId="{6C92C5BE-9B6D-4BE4-B1D4-CB7783894D9D}" type="parTrans" cxnId="{E182FBE9-29E5-4846-99B8-284A020704A9}">
      <dgm:prSet/>
      <dgm:spPr/>
      <dgm:t>
        <a:bodyPr/>
        <a:lstStyle/>
        <a:p>
          <a:endParaRPr lang="en-US"/>
        </a:p>
      </dgm:t>
    </dgm:pt>
    <dgm:pt modelId="{ABE624D4-5519-4478-A7B6-CB825D5036BF}" type="sibTrans" cxnId="{E182FBE9-29E5-4846-99B8-284A020704A9}">
      <dgm:prSet/>
      <dgm:spPr/>
      <dgm:t>
        <a:bodyPr/>
        <a:lstStyle/>
        <a:p>
          <a:endParaRPr lang="en-US"/>
        </a:p>
      </dgm:t>
    </dgm:pt>
    <dgm:pt modelId="{1CB8116B-DEAB-499C-8A78-23345CF81E2E}" type="pres">
      <dgm:prSet presAssocID="{2672F7C0-BC61-4ECD-850D-8FA26D3712CC}" presName="Name0" presStyleCnt="0">
        <dgm:presLayoutVars>
          <dgm:dir/>
          <dgm:animLvl val="lvl"/>
          <dgm:resizeHandles/>
        </dgm:presLayoutVars>
      </dgm:prSet>
      <dgm:spPr/>
      <dgm:t>
        <a:bodyPr/>
        <a:lstStyle/>
        <a:p>
          <a:endParaRPr lang="en-US"/>
        </a:p>
      </dgm:t>
    </dgm:pt>
    <dgm:pt modelId="{CEB68CA0-F9F1-495D-8C9A-F3BB575D48B1}" type="pres">
      <dgm:prSet presAssocID="{D7C7FBF4-092A-4BFC-9D37-8CD79E5F8267}" presName="linNode" presStyleCnt="0"/>
      <dgm:spPr/>
      <dgm:t>
        <a:bodyPr/>
        <a:lstStyle/>
        <a:p>
          <a:endParaRPr lang="en-US"/>
        </a:p>
      </dgm:t>
    </dgm:pt>
    <dgm:pt modelId="{54DC7E28-048C-472F-AD3D-B3862B7086AC}" type="pres">
      <dgm:prSet presAssocID="{D7C7FBF4-092A-4BFC-9D37-8CD79E5F8267}" presName="parentShp" presStyleLbl="node1" presStyleIdx="0" presStyleCnt="5">
        <dgm:presLayoutVars>
          <dgm:bulletEnabled val="1"/>
        </dgm:presLayoutVars>
      </dgm:prSet>
      <dgm:spPr/>
      <dgm:t>
        <a:bodyPr/>
        <a:lstStyle/>
        <a:p>
          <a:endParaRPr lang="en-US"/>
        </a:p>
      </dgm:t>
    </dgm:pt>
    <dgm:pt modelId="{B4C4A45A-9508-46C3-AD41-8C0C979405B0}" type="pres">
      <dgm:prSet presAssocID="{D7C7FBF4-092A-4BFC-9D37-8CD79E5F8267}" presName="childShp" presStyleLbl="bgAccFollowNode1" presStyleIdx="0" presStyleCnt="5">
        <dgm:presLayoutVars>
          <dgm:bulletEnabled val="1"/>
        </dgm:presLayoutVars>
      </dgm:prSet>
      <dgm:spPr/>
      <dgm:t>
        <a:bodyPr/>
        <a:lstStyle/>
        <a:p>
          <a:endParaRPr lang="en-US"/>
        </a:p>
      </dgm:t>
    </dgm:pt>
    <dgm:pt modelId="{303D3611-B2EB-41FC-9C0C-F85745CDBD51}" type="pres">
      <dgm:prSet presAssocID="{3B6BD358-1201-4C0C-9A39-677DB540C69E}" presName="spacing" presStyleCnt="0"/>
      <dgm:spPr/>
      <dgm:t>
        <a:bodyPr/>
        <a:lstStyle/>
        <a:p>
          <a:endParaRPr lang="en-US"/>
        </a:p>
      </dgm:t>
    </dgm:pt>
    <dgm:pt modelId="{01A93CAB-2E0A-4F7C-9362-BA9E8E2A32F7}" type="pres">
      <dgm:prSet presAssocID="{13F03596-0E7B-4698-AA9F-6EEB27517BDC}" presName="linNode" presStyleCnt="0"/>
      <dgm:spPr/>
      <dgm:t>
        <a:bodyPr/>
        <a:lstStyle/>
        <a:p>
          <a:endParaRPr lang="en-US"/>
        </a:p>
      </dgm:t>
    </dgm:pt>
    <dgm:pt modelId="{9A3221F5-BFE9-45F8-B017-391E9264032F}" type="pres">
      <dgm:prSet presAssocID="{13F03596-0E7B-4698-AA9F-6EEB27517BDC}" presName="parentShp" presStyleLbl="node1" presStyleIdx="1" presStyleCnt="5">
        <dgm:presLayoutVars>
          <dgm:bulletEnabled val="1"/>
        </dgm:presLayoutVars>
      </dgm:prSet>
      <dgm:spPr/>
      <dgm:t>
        <a:bodyPr/>
        <a:lstStyle/>
        <a:p>
          <a:endParaRPr lang="en-US"/>
        </a:p>
      </dgm:t>
    </dgm:pt>
    <dgm:pt modelId="{0D9D0F68-4785-40C8-B3D0-113A12A0E4E4}" type="pres">
      <dgm:prSet presAssocID="{13F03596-0E7B-4698-AA9F-6EEB27517BDC}" presName="childShp" presStyleLbl="bgAccFollowNode1" presStyleIdx="1" presStyleCnt="5">
        <dgm:presLayoutVars>
          <dgm:bulletEnabled val="1"/>
        </dgm:presLayoutVars>
      </dgm:prSet>
      <dgm:spPr/>
      <dgm:t>
        <a:bodyPr/>
        <a:lstStyle/>
        <a:p>
          <a:endParaRPr lang="en-US"/>
        </a:p>
      </dgm:t>
    </dgm:pt>
    <dgm:pt modelId="{C2F63CD9-9135-4E6A-89FE-78A2CC6CDF8D}" type="pres">
      <dgm:prSet presAssocID="{D40F5A33-CDE2-4A3A-8849-7E9AAC444E4C}" presName="spacing" presStyleCnt="0"/>
      <dgm:spPr/>
      <dgm:t>
        <a:bodyPr/>
        <a:lstStyle/>
        <a:p>
          <a:endParaRPr lang="en-US"/>
        </a:p>
      </dgm:t>
    </dgm:pt>
    <dgm:pt modelId="{29C8E8B7-20D7-4340-96F5-BE98B70DED6D}" type="pres">
      <dgm:prSet presAssocID="{81284024-A5CB-462B-890A-15FA076E2857}" presName="linNode" presStyleCnt="0"/>
      <dgm:spPr/>
      <dgm:t>
        <a:bodyPr/>
        <a:lstStyle/>
        <a:p>
          <a:endParaRPr lang="en-US"/>
        </a:p>
      </dgm:t>
    </dgm:pt>
    <dgm:pt modelId="{84C809CC-75B2-45FB-90AC-869B4A9A5F4B}" type="pres">
      <dgm:prSet presAssocID="{81284024-A5CB-462B-890A-15FA076E2857}" presName="parentShp" presStyleLbl="node1" presStyleIdx="2" presStyleCnt="5">
        <dgm:presLayoutVars>
          <dgm:bulletEnabled val="1"/>
        </dgm:presLayoutVars>
      </dgm:prSet>
      <dgm:spPr/>
      <dgm:t>
        <a:bodyPr/>
        <a:lstStyle/>
        <a:p>
          <a:endParaRPr lang="en-US"/>
        </a:p>
      </dgm:t>
    </dgm:pt>
    <dgm:pt modelId="{86A2D59D-858C-4D99-A4DA-DAF4880B8416}" type="pres">
      <dgm:prSet presAssocID="{81284024-A5CB-462B-890A-15FA076E2857}" presName="childShp" presStyleLbl="bgAccFollowNode1" presStyleIdx="2" presStyleCnt="5" custLinFactNeighborX="0" custLinFactNeighborY="2465">
        <dgm:presLayoutVars>
          <dgm:bulletEnabled val="1"/>
        </dgm:presLayoutVars>
      </dgm:prSet>
      <dgm:spPr/>
      <dgm:t>
        <a:bodyPr/>
        <a:lstStyle/>
        <a:p>
          <a:endParaRPr lang="en-US"/>
        </a:p>
      </dgm:t>
    </dgm:pt>
    <dgm:pt modelId="{2EE8A873-85C4-47E3-830F-3F672E36BA50}" type="pres">
      <dgm:prSet presAssocID="{FE332894-9D0C-4EB1-8E51-0A2FB16DB523}" presName="spacing" presStyleCnt="0"/>
      <dgm:spPr/>
      <dgm:t>
        <a:bodyPr/>
        <a:lstStyle/>
        <a:p>
          <a:endParaRPr lang="en-US"/>
        </a:p>
      </dgm:t>
    </dgm:pt>
    <dgm:pt modelId="{4BDBE117-681D-4921-86E2-94A19E2CC1CD}" type="pres">
      <dgm:prSet presAssocID="{9D62F8C6-6BBD-4FF9-ADAD-C4193765DC04}" presName="linNode" presStyleCnt="0"/>
      <dgm:spPr/>
      <dgm:t>
        <a:bodyPr/>
        <a:lstStyle/>
        <a:p>
          <a:endParaRPr lang="en-US"/>
        </a:p>
      </dgm:t>
    </dgm:pt>
    <dgm:pt modelId="{997C4A6D-276C-4C38-B89C-F472B8F6E21E}" type="pres">
      <dgm:prSet presAssocID="{9D62F8C6-6BBD-4FF9-ADAD-C4193765DC04}" presName="parentShp" presStyleLbl="node1" presStyleIdx="3" presStyleCnt="5">
        <dgm:presLayoutVars>
          <dgm:bulletEnabled val="1"/>
        </dgm:presLayoutVars>
      </dgm:prSet>
      <dgm:spPr/>
      <dgm:t>
        <a:bodyPr/>
        <a:lstStyle/>
        <a:p>
          <a:endParaRPr lang="en-US"/>
        </a:p>
      </dgm:t>
    </dgm:pt>
    <dgm:pt modelId="{5120FC71-D02F-414B-8434-58DA1CB6F61F}" type="pres">
      <dgm:prSet presAssocID="{9D62F8C6-6BBD-4FF9-ADAD-C4193765DC04}" presName="childShp" presStyleLbl="bgAccFollowNode1" presStyleIdx="3" presStyleCnt="5">
        <dgm:presLayoutVars>
          <dgm:bulletEnabled val="1"/>
        </dgm:presLayoutVars>
      </dgm:prSet>
      <dgm:spPr/>
      <dgm:t>
        <a:bodyPr/>
        <a:lstStyle/>
        <a:p>
          <a:endParaRPr lang="en-US"/>
        </a:p>
      </dgm:t>
    </dgm:pt>
    <dgm:pt modelId="{5379F592-4B73-4D9F-8CD6-65192A70E029}" type="pres">
      <dgm:prSet presAssocID="{19DD2423-02BE-486B-97A8-F9B617A5CD06}" presName="spacing" presStyleCnt="0"/>
      <dgm:spPr/>
      <dgm:t>
        <a:bodyPr/>
        <a:lstStyle/>
        <a:p>
          <a:endParaRPr lang="en-US"/>
        </a:p>
      </dgm:t>
    </dgm:pt>
    <dgm:pt modelId="{F813BED9-3D47-4A75-BF61-86A56A570E20}" type="pres">
      <dgm:prSet presAssocID="{F5A7848B-7931-4770-AC99-3191A9B1E88B}" presName="linNode" presStyleCnt="0"/>
      <dgm:spPr/>
      <dgm:t>
        <a:bodyPr/>
        <a:lstStyle/>
        <a:p>
          <a:endParaRPr lang="en-US"/>
        </a:p>
      </dgm:t>
    </dgm:pt>
    <dgm:pt modelId="{6FEA8BCE-9406-47C6-B0DE-CFF5209E88D1}" type="pres">
      <dgm:prSet presAssocID="{F5A7848B-7931-4770-AC99-3191A9B1E88B}" presName="parentShp" presStyleLbl="node1" presStyleIdx="4" presStyleCnt="5">
        <dgm:presLayoutVars>
          <dgm:bulletEnabled val="1"/>
        </dgm:presLayoutVars>
      </dgm:prSet>
      <dgm:spPr/>
      <dgm:t>
        <a:bodyPr/>
        <a:lstStyle/>
        <a:p>
          <a:endParaRPr lang="en-US"/>
        </a:p>
      </dgm:t>
    </dgm:pt>
    <dgm:pt modelId="{9D47FCD5-7949-4549-AA87-F0631AD67F6D}" type="pres">
      <dgm:prSet presAssocID="{F5A7848B-7931-4770-AC99-3191A9B1E88B}" presName="childShp" presStyleLbl="bgAccFollowNode1" presStyleIdx="4" presStyleCnt="5">
        <dgm:presLayoutVars>
          <dgm:bulletEnabled val="1"/>
        </dgm:presLayoutVars>
      </dgm:prSet>
      <dgm:spPr/>
      <dgm:t>
        <a:bodyPr/>
        <a:lstStyle/>
        <a:p>
          <a:endParaRPr lang="en-US"/>
        </a:p>
      </dgm:t>
    </dgm:pt>
  </dgm:ptLst>
  <dgm:cxnLst>
    <dgm:cxn modelId="{49CDD726-CABA-447A-BAF8-083B58AF2683}" srcId="{13F03596-0E7B-4698-AA9F-6EEB27517BDC}" destId="{DAEF9F16-6A54-464E-A5EB-DD5ABB798380}" srcOrd="0" destOrd="0" parTransId="{DBCC5AC9-9125-4F3A-B5B8-9C3509563BE7}" sibTransId="{7F10A6E2-20DE-4896-9E96-7DF4C4FC2DD1}"/>
    <dgm:cxn modelId="{735C689F-D68A-4A64-8637-B5BAE703D77D}" type="presOf" srcId="{9D62F8C6-6BBD-4FF9-ADAD-C4193765DC04}" destId="{997C4A6D-276C-4C38-B89C-F472B8F6E21E}" srcOrd="0" destOrd="0" presId="urn:microsoft.com/office/officeart/2005/8/layout/vList6"/>
    <dgm:cxn modelId="{6080AB03-D3AB-494A-8107-E727414D3135}" srcId="{2672F7C0-BC61-4ECD-850D-8FA26D3712CC}" destId="{9D62F8C6-6BBD-4FF9-ADAD-C4193765DC04}" srcOrd="3" destOrd="0" parTransId="{95EB49E7-BCB5-4FE9-BA26-C0200C6FFA85}" sibTransId="{19DD2423-02BE-486B-97A8-F9B617A5CD06}"/>
    <dgm:cxn modelId="{BF046D28-159D-43DB-B907-F187ABCEC20B}" type="presOf" srcId="{FA660DEF-687E-4C8E-B7E5-61695DC2B11C}" destId="{9D47FCD5-7949-4549-AA87-F0631AD67F6D}" srcOrd="0" destOrd="0" presId="urn:microsoft.com/office/officeart/2005/8/layout/vList6"/>
    <dgm:cxn modelId="{2771C606-3D32-4DBC-81A3-CF7237C772E5}" srcId="{2672F7C0-BC61-4ECD-850D-8FA26D3712CC}" destId="{81284024-A5CB-462B-890A-15FA076E2857}" srcOrd="2" destOrd="0" parTransId="{2F4A006F-D587-4410-A45E-3B67B76B5292}" sibTransId="{FE332894-9D0C-4EB1-8E51-0A2FB16DB523}"/>
    <dgm:cxn modelId="{13DD8FB2-023B-413F-A401-13F13E16199F}" type="presOf" srcId="{F5A7848B-7931-4770-AC99-3191A9B1E88B}" destId="{6FEA8BCE-9406-47C6-B0DE-CFF5209E88D1}" srcOrd="0" destOrd="0" presId="urn:microsoft.com/office/officeart/2005/8/layout/vList6"/>
    <dgm:cxn modelId="{5EA29277-27CB-461F-9649-0C11B1695C74}" type="presOf" srcId="{6F3D38D9-AF93-4660-AF23-80E2616BAEFB}" destId="{B4C4A45A-9508-46C3-AD41-8C0C979405B0}" srcOrd="0" destOrd="0" presId="urn:microsoft.com/office/officeart/2005/8/layout/vList6"/>
    <dgm:cxn modelId="{FBB81773-9FE6-40B0-B5B1-DF79FA660522}" type="presOf" srcId="{DAEF9F16-6A54-464E-A5EB-DD5ABB798380}" destId="{0D9D0F68-4785-40C8-B3D0-113A12A0E4E4}" srcOrd="0" destOrd="0" presId="urn:microsoft.com/office/officeart/2005/8/layout/vList6"/>
    <dgm:cxn modelId="{13E23F94-C376-49FB-9B3A-A96977566AB7}" type="presOf" srcId="{D7C7FBF4-092A-4BFC-9D37-8CD79E5F8267}" destId="{54DC7E28-048C-472F-AD3D-B3862B7086AC}" srcOrd="0" destOrd="0" presId="urn:microsoft.com/office/officeart/2005/8/layout/vList6"/>
    <dgm:cxn modelId="{67E51A9A-5736-4BBA-8F68-C69D2598A093}" srcId="{2672F7C0-BC61-4ECD-850D-8FA26D3712CC}" destId="{D7C7FBF4-092A-4BFC-9D37-8CD79E5F8267}" srcOrd="0" destOrd="0" parTransId="{77C8D137-5B6D-469A-95AD-31F3D766E19F}" sibTransId="{3B6BD358-1201-4C0C-9A39-677DB540C69E}"/>
    <dgm:cxn modelId="{3CC0DC3F-6732-4E18-96B8-8B5F980E796E}" type="presOf" srcId="{5DA76918-E704-4AB3-8361-C0CF805B94DA}" destId="{86A2D59D-858C-4D99-A4DA-DAF4880B8416}" srcOrd="0" destOrd="0" presId="urn:microsoft.com/office/officeart/2005/8/layout/vList6"/>
    <dgm:cxn modelId="{E182FBE9-29E5-4846-99B8-284A020704A9}" srcId="{F5A7848B-7931-4770-AC99-3191A9B1E88B}" destId="{FA660DEF-687E-4C8E-B7E5-61695DC2B11C}" srcOrd="0" destOrd="0" parTransId="{6C92C5BE-9B6D-4BE4-B1D4-CB7783894D9D}" sibTransId="{ABE624D4-5519-4478-A7B6-CB825D5036BF}"/>
    <dgm:cxn modelId="{674850C7-9FC5-4A22-A0A6-7359A9FDC4FF}" srcId="{2672F7C0-BC61-4ECD-850D-8FA26D3712CC}" destId="{F5A7848B-7931-4770-AC99-3191A9B1E88B}" srcOrd="4" destOrd="0" parTransId="{C661D20C-A6F8-4A1A-957D-EF791FA2654A}" sibTransId="{C41F59FB-83B6-4E48-8C60-D1D2990387FB}"/>
    <dgm:cxn modelId="{4D579857-30AE-487C-BD73-AEA9A839894E}" type="presOf" srcId="{13F03596-0E7B-4698-AA9F-6EEB27517BDC}" destId="{9A3221F5-BFE9-45F8-B017-391E9264032F}" srcOrd="0" destOrd="0" presId="urn:microsoft.com/office/officeart/2005/8/layout/vList6"/>
    <dgm:cxn modelId="{7BC2AD67-897D-44EC-B4D9-012DB0B86A3F}" srcId="{D7C7FBF4-092A-4BFC-9D37-8CD79E5F8267}" destId="{6F3D38D9-AF93-4660-AF23-80E2616BAEFB}" srcOrd="0" destOrd="0" parTransId="{4DBCA4E3-E69C-4E1A-9DE0-CC1781E2F7CB}" sibTransId="{228032A4-D5C4-4080-BBB7-65B99F48DF1B}"/>
    <dgm:cxn modelId="{1A9A21D1-7749-4E2E-A7FB-F83ACF23A911}" type="presOf" srcId="{B99C94DC-26BE-43CE-A223-BD4CFA29358D}" destId="{5120FC71-D02F-414B-8434-58DA1CB6F61F}" srcOrd="0" destOrd="0" presId="urn:microsoft.com/office/officeart/2005/8/layout/vList6"/>
    <dgm:cxn modelId="{A8D9B0CD-7897-4D3B-8E4C-FDF5AF2ADF90}" srcId="{2672F7C0-BC61-4ECD-850D-8FA26D3712CC}" destId="{13F03596-0E7B-4698-AA9F-6EEB27517BDC}" srcOrd="1" destOrd="0" parTransId="{388F90B9-9813-4B54-B9EE-B50A0A5C2028}" sibTransId="{D40F5A33-CDE2-4A3A-8849-7E9AAC444E4C}"/>
    <dgm:cxn modelId="{8E84EFB9-17D0-43EB-89B6-199B24678C1F}" type="presOf" srcId="{81284024-A5CB-462B-890A-15FA076E2857}" destId="{84C809CC-75B2-45FB-90AC-869B4A9A5F4B}" srcOrd="0" destOrd="0" presId="urn:microsoft.com/office/officeart/2005/8/layout/vList6"/>
    <dgm:cxn modelId="{84D68C35-A6B4-43EA-A550-CDA257332E00}" type="presOf" srcId="{2672F7C0-BC61-4ECD-850D-8FA26D3712CC}" destId="{1CB8116B-DEAB-499C-8A78-23345CF81E2E}" srcOrd="0" destOrd="0" presId="urn:microsoft.com/office/officeart/2005/8/layout/vList6"/>
    <dgm:cxn modelId="{42412E7E-0AA2-4F83-BBBB-1CA9826AFC71}" srcId="{81284024-A5CB-462B-890A-15FA076E2857}" destId="{5DA76918-E704-4AB3-8361-C0CF805B94DA}" srcOrd="0" destOrd="0" parTransId="{088E2443-2FD0-4039-AD3E-9032E2479190}" sibTransId="{0EF4476E-91D1-466A-ACD6-E33CA502646C}"/>
    <dgm:cxn modelId="{9C46189D-4150-4936-88DD-5BBF5A910736}" srcId="{9D62F8C6-6BBD-4FF9-ADAD-C4193765DC04}" destId="{B99C94DC-26BE-43CE-A223-BD4CFA29358D}" srcOrd="0" destOrd="0" parTransId="{12F6184F-EDE2-4B88-8D0A-6A92E6B33A3C}" sibTransId="{990399AB-905D-498B-881E-E5088B322C32}"/>
    <dgm:cxn modelId="{138E282C-DEF7-423A-B64C-70E8296F4263}" type="presParOf" srcId="{1CB8116B-DEAB-499C-8A78-23345CF81E2E}" destId="{CEB68CA0-F9F1-495D-8C9A-F3BB575D48B1}" srcOrd="0" destOrd="0" presId="urn:microsoft.com/office/officeart/2005/8/layout/vList6"/>
    <dgm:cxn modelId="{790F379D-6D5A-4CF3-BD10-2A125B256091}" type="presParOf" srcId="{CEB68CA0-F9F1-495D-8C9A-F3BB575D48B1}" destId="{54DC7E28-048C-472F-AD3D-B3862B7086AC}" srcOrd="0" destOrd="0" presId="urn:microsoft.com/office/officeart/2005/8/layout/vList6"/>
    <dgm:cxn modelId="{AB1185E3-093D-460F-AF60-1C674CE3B43E}" type="presParOf" srcId="{CEB68CA0-F9F1-495D-8C9A-F3BB575D48B1}" destId="{B4C4A45A-9508-46C3-AD41-8C0C979405B0}" srcOrd="1" destOrd="0" presId="urn:microsoft.com/office/officeart/2005/8/layout/vList6"/>
    <dgm:cxn modelId="{C72A9142-C5AD-4B7B-98AC-DB9D95D634BB}" type="presParOf" srcId="{1CB8116B-DEAB-499C-8A78-23345CF81E2E}" destId="{303D3611-B2EB-41FC-9C0C-F85745CDBD51}" srcOrd="1" destOrd="0" presId="urn:microsoft.com/office/officeart/2005/8/layout/vList6"/>
    <dgm:cxn modelId="{0A6040A5-AB04-40ED-AB45-1B5B137EC25B}" type="presParOf" srcId="{1CB8116B-DEAB-499C-8A78-23345CF81E2E}" destId="{01A93CAB-2E0A-4F7C-9362-BA9E8E2A32F7}" srcOrd="2" destOrd="0" presId="urn:microsoft.com/office/officeart/2005/8/layout/vList6"/>
    <dgm:cxn modelId="{9CD3704A-5832-45B6-8FDB-0D1DBE0E10D1}" type="presParOf" srcId="{01A93CAB-2E0A-4F7C-9362-BA9E8E2A32F7}" destId="{9A3221F5-BFE9-45F8-B017-391E9264032F}" srcOrd="0" destOrd="0" presId="urn:microsoft.com/office/officeart/2005/8/layout/vList6"/>
    <dgm:cxn modelId="{304C7248-1E18-45B2-900F-A427110F7D97}" type="presParOf" srcId="{01A93CAB-2E0A-4F7C-9362-BA9E8E2A32F7}" destId="{0D9D0F68-4785-40C8-B3D0-113A12A0E4E4}" srcOrd="1" destOrd="0" presId="urn:microsoft.com/office/officeart/2005/8/layout/vList6"/>
    <dgm:cxn modelId="{1C1B6B29-8B0A-42D3-9CDF-64D781D0B845}" type="presParOf" srcId="{1CB8116B-DEAB-499C-8A78-23345CF81E2E}" destId="{C2F63CD9-9135-4E6A-89FE-78A2CC6CDF8D}" srcOrd="3" destOrd="0" presId="urn:microsoft.com/office/officeart/2005/8/layout/vList6"/>
    <dgm:cxn modelId="{07AC41FA-8BF8-4547-A2F5-0BA50A4AECEB}" type="presParOf" srcId="{1CB8116B-DEAB-499C-8A78-23345CF81E2E}" destId="{29C8E8B7-20D7-4340-96F5-BE98B70DED6D}" srcOrd="4" destOrd="0" presId="urn:microsoft.com/office/officeart/2005/8/layout/vList6"/>
    <dgm:cxn modelId="{D4D1990F-A8F5-43D6-AE59-BB85A11F058F}" type="presParOf" srcId="{29C8E8B7-20D7-4340-96F5-BE98B70DED6D}" destId="{84C809CC-75B2-45FB-90AC-869B4A9A5F4B}" srcOrd="0" destOrd="0" presId="urn:microsoft.com/office/officeart/2005/8/layout/vList6"/>
    <dgm:cxn modelId="{E7C4057F-3647-4552-B40C-5B4E4E6AD337}" type="presParOf" srcId="{29C8E8B7-20D7-4340-96F5-BE98B70DED6D}" destId="{86A2D59D-858C-4D99-A4DA-DAF4880B8416}" srcOrd="1" destOrd="0" presId="urn:microsoft.com/office/officeart/2005/8/layout/vList6"/>
    <dgm:cxn modelId="{038FEF99-0061-44FF-B0DC-7C0B42F2DFE6}" type="presParOf" srcId="{1CB8116B-DEAB-499C-8A78-23345CF81E2E}" destId="{2EE8A873-85C4-47E3-830F-3F672E36BA50}" srcOrd="5" destOrd="0" presId="urn:microsoft.com/office/officeart/2005/8/layout/vList6"/>
    <dgm:cxn modelId="{76E79267-925A-412B-AB7D-48F20E9539C0}" type="presParOf" srcId="{1CB8116B-DEAB-499C-8A78-23345CF81E2E}" destId="{4BDBE117-681D-4921-86E2-94A19E2CC1CD}" srcOrd="6" destOrd="0" presId="urn:microsoft.com/office/officeart/2005/8/layout/vList6"/>
    <dgm:cxn modelId="{1D544E5D-7AA0-42C8-B987-3B735985EF3D}" type="presParOf" srcId="{4BDBE117-681D-4921-86E2-94A19E2CC1CD}" destId="{997C4A6D-276C-4C38-B89C-F472B8F6E21E}" srcOrd="0" destOrd="0" presId="urn:microsoft.com/office/officeart/2005/8/layout/vList6"/>
    <dgm:cxn modelId="{FBE3C65F-9403-455A-857C-2EFAFFBEC651}" type="presParOf" srcId="{4BDBE117-681D-4921-86E2-94A19E2CC1CD}" destId="{5120FC71-D02F-414B-8434-58DA1CB6F61F}" srcOrd="1" destOrd="0" presId="urn:microsoft.com/office/officeart/2005/8/layout/vList6"/>
    <dgm:cxn modelId="{26F20811-03FF-492F-9684-316737F3FC9E}" type="presParOf" srcId="{1CB8116B-DEAB-499C-8A78-23345CF81E2E}" destId="{5379F592-4B73-4D9F-8CD6-65192A70E029}" srcOrd="7" destOrd="0" presId="urn:microsoft.com/office/officeart/2005/8/layout/vList6"/>
    <dgm:cxn modelId="{3C2BFC6D-7267-4585-8D5D-7A1A6273DAD4}" type="presParOf" srcId="{1CB8116B-DEAB-499C-8A78-23345CF81E2E}" destId="{F813BED9-3D47-4A75-BF61-86A56A570E20}" srcOrd="8" destOrd="0" presId="urn:microsoft.com/office/officeart/2005/8/layout/vList6"/>
    <dgm:cxn modelId="{D1F9564E-4EF3-4D84-A6A2-9041B5AEF188}" type="presParOf" srcId="{F813BED9-3D47-4A75-BF61-86A56A570E20}" destId="{6FEA8BCE-9406-47C6-B0DE-CFF5209E88D1}" srcOrd="0" destOrd="0" presId="urn:microsoft.com/office/officeart/2005/8/layout/vList6"/>
    <dgm:cxn modelId="{72908D4D-3D5F-4229-B685-BF97F6C29128}" type="presParOf" srcId="{F813BED9-3D47-4A75-BF61-86A56A570E20}" destId="{9D47FCD5-7949-4549-AA87-F0631AD67F6D}"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4AA050-D40E-424F-881B-7B19951E2112}"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0D59FC5F-CC2B-44DE-9F39-F27F093CA76F}">
      <dgm:prSet phldrT="[Text]" custT="1"/>
      <dgm:spPr/>
      <dgm:t>
        <a:bodyPr/>
        <a:lstStyle/>
        <a:p>
          <a:r>
            <a:rPr lang="en-US" sz="2000" dirty="0" smtClean="0">
              <a:effectLst/>
            </a:rPr>
            <a:t>LEP student universe will be based on October 7 roster</a:t>
          </a:r>
          <a:endParaRPr lang="en-US" sz="2000" dirty="0">
            <a:effectLst/>
          </a:endParaRPr>
        </a:p>
      </dgm:t>
    </dgm:pt>
    <dgm:pt modelId="{30D1FE2E-1415-47A5-9DE5-3F28C8DB03A8}" type="parTrans" cxnId="{E916AA07-1658-4F3E-AF89-1DA4ACFFB25B}">
      <dgm:prSet/>
      <dgm:spPr/>
      <dgm:t>
        <a:bodyPr/>
        <a:lstStyle/>
        <a:p>
          <a:endParaRPr lang="en-US" sz="2400">
            <a:effectLst>
              <a:outerShdw blurRad="38100" dist="38100" dir="2700000" algn="tl">
                <a:srgbClr val="000000">
                  <a:alpha val="43137"/>
                </a:srgbClr>
              </a:outerShdw>
            </a:effectLst>
          </a:endParaRPr>
        </a:p>
      </dgm:t>
    </dgm:pt>
    <dgm:pt modelId="{BB12170D-4F2D-405B-BBB8-48CF3BCFAD57}" type="sibTrans" cxnId="{E916AA07-1658-4F3E-AF89-1DA4ACFFB25B}">
      <dgm:prSet custT="1"/>
      <dgm:spPr/>
      <dgm:t>
        <a:bodyPr/>
        <a:lstStyle/>
        <a:p>
          <a:endParaRPr lang="en-US" sz="2400" dirty="0">
            <a:effectLst>
              <a:outerShdw blurRad="38100" dist="38100" dir="2700000" algn="tl">
                <a:srgbClr val="000000">
                  <a:alpha val="43137"/>
                </a:srgbClr>
              </a:outerShdw>
            </a:effectLst>
          </a:endParaRPr>
        </a:p>
      </dgm:t>
    </dgm:pt>
    <dgm:pt modelId="{186C1E35-2CB3-400D-B22A-47C2320A90F6}">
      <dgm:prSet phldrT="[Text]" custT="1"/>
      <dgm:spPr/>
      <dgm:t>
        <a:bodyPr/>
        <a:lstStyle/>
        <a:p>
          <a:r>
            <a:rPr lang="en-US" sz="2000" dirty="0" smtClean="0">
              <a:effectLst/>
            </a:rPr>
            <a:t>Remove students who automatically qualify as LEP</a:t>
          </a:r>
          <a:endParaRPr lang="en-US" sz="2000" dirty="0">
            <a:effectLst/>
          </a:endParaRPr>
        </a:p>
      </dgm:t>
    </dgm:pt>
    <dgm:pt modelId="{F7608127-753E-4A57-8621-E22C0E7EDF51}" type="parTrans" cxnId="{AB180725-656B-4C63-9133-C4223A094A2E}">
      <dgm:prSet/>
      <dgm:spPr/>
      <dgm:t>
        <a:bodyPr/>
        <a:lstStyle/>
        <a:p>
          <a:endParaRPr lang="en-US" sz="2400">
            <a:effectLst>
              <a:outerShdw blurRad="38100" dist="38100" dir="2700000" algn="tl">
                <a:srgbClr val="000000">
                  <a:alpha val="43137"/>
                </a:srgbClr>
              </a:outerShdw>
            </a:effectLst>
          </a:endParaRPr>
        </a:p>
      </dgm:t>
    </dgm:pt>
    <dgm:pt modelId="{E36D57EB-0ABF-49D9-ABC5-1E5160A8C8C4}" type="sibTrans" cxnId="{AB180725-656B-4C63-9133-C4223A094A2E}">
      <dgm:prSet custT="1"/>
      <dgm:spPr/>
      <dgm:t>
        <a:bodyPr/>
        <a:lstStyle/>
        <a:p>
          <a:endParaRPr lang="en-US" sz="2400" dirty="0">
            <a:effectLst>
              <a:outerShdw blurRad="38100" dist="38100" dir="2700000" algn="tl">
                <a:srgbClr val="000000">
                  <a:alpha val="43137"/>
                </a:srgbClr>
              </a:outerShdw>
            </a:effectLst>
          </a:endParaRPr>
        </a:p>
      </dgm:t>
    </dgm:pt>
    <dgm:pt modelId="{9194DC79-DBB8-454E-A034-D8A3ECEFDFF6}">
      <dgm:prSet phldrT="[Text]" custT="1"/>
      <dgm:spPr/>
      <dgm:t>
        <a:bodyPr/>
        <a:lstStyle/>
        <a:p>
          <a:r>
            <a:rPr lang="en-US" sz="2000" dirty="0" smtClean="0">
              <a:effectLst/>
            </a:rPr>
            <a:t>For each school, randomly sample the higher of 10% and 5 LEP students from the remaining roster</a:t>
          </a:r>
        </a:p>
      </dgm:t>
    </dgm:pt>
    <dgm:pt modelId="{CC444136-C23B-4255-B1FE-DF65E7A2A25B}" type="parTrans" cxnId="{2BD93BAB-2669-432B-AC4D-84CF93D21EE3}">
      <dgm:prSet/>
      <dgm:spPr/>
      <dgm:t>
        <a:bodyPr/>
        <a:lstStyle/>
        <a:p>
          <a:endParaRPr lang="en-US" sz="2400">
            <a:effectLst>
              <a:outerShdw blurRad="38100" dist="38100" dir="2700000" algn="tl">
                <a:srgbClr val="000000">
                  <a:alpha val="43137"/>
                </a:srgbClr>
              </a:outerShdw>
            </a:effectLst>
          </a:endParaRPr>
        </a:p>
      </dgm:t>
    </dgm:pt>
    <dgm:pt modelId="{6EE849E8-C0EC-4882-BB71-0B391C1AAADB}" type="sibTrans" cxnId="{2BD93BAB-2669-432B-AC4D-84CF93D21EE3}">
      <dgm:prSet custT="1"/>
      <dgm:spPr/>
      <dgm:t>
        <a:bodyPr/>
        <a:lstStyle/>
        <a:p>
          <a:endParaRPr lang="en-US" sz="2400" dirty="0">
            <a:effectLst>
              <a:outerShdw blurRad="38100" dist="38100" dir="2700000" algn="tl">
                <a:srgbClr val="000000">
                  <a:alpha val="43137"/>
                </a:srgbClr>
              </a:outerShdw>
            </a:effectLst>
          </a:endParaRPr>
        </a:p>
      </dgm:t>
    </dgm:pt>
    <dgm:pt modelId="{242BCF15-2EFD-4226-8F6C-221443854FD6}">
      <dgm:prSet phldrT="[Text]" custT="1"/>
      <dgm:spPr/>
      <dgm:t>
        <a:bodyPr/>
        <a:lstStyle/>
        <a:p>
          <a:r>
            <a:rPr lang="en-US" sz="2000" dirty="0" smtClean="0">
              <a:effectLst/>
            </a:rPr>
            <a:t>Request documentation for the students sampled (schools upload documents to Quickbase)</a:t>
          </a:r>
        </a:p>
      </dgm:t>
    </dgm:pt>
    <dgm:pt modelId="{B09ACF9C-D13F-4E66-BD8F-08702DDC09FE}" type="parTrans" cxnId="{1DD7DED5-5A24-4544-B446-F2CD3A6BC718}">
      <dgm:prSet/>
      <dgm:spPr/>
      <dgm:t>
        <a:bodyPr/>
        <a:lstStyle/>
        <a:p>
          <a:endParaRPr lang="en-US" sz="2400">
            <a:effectLst>
              <a:outerShdw blurRad="38100" dist="38100" dir="2700000" algn="tl">
                <a:srgbClr val="000000">
                  <a:alpha val="43137"/>
                </a:srgbClr>
              </a:outerShdw>
            </a:effectLst>
          </a:endParaRPr>
        </a:p>
      </dgm:t>
    </dgm:pt>
    <dgm:pt modelId="{DEFDAC6C-6B5C-4169-8FEA-F1469B9E9611}" type="sibTrans" cxnId="{1DD7DED5-5A24-4544-B446-F2CD3A6BC718}">
      <dgm:prSet custT="1"/>
      <dgm:spPr/>
      <dgm:t>
        <a:bodyPr/>
        <a:lstStyle/>
        <a:p>
          <a:endParaRPr lang="en-US" sz="2400" dirty="0">
            <a:effectLst>
              <a:outerShdw blurRad="38100" dist="38100" dir="2700000" algn="tl">
                <a:srgbClr val="000000">
                  <a:alpha val="43137"/>
                </a:srgbClr>
              </a:outerShdw>
            </a:effectLst>
          </a:endParaRPr>
        </a:p>
      </dgm:t>
    </dgm:pt>
    <dgm:pt modelId="{A53C23A0-1CF3-445B-A22E-6F787601AE48}">
      <dgm:prSet phldrT="[Text]" custT="1"/>
      <dgm:spPr/>
      <dgm:t>
        <a:bodyPr/>
        <a:lstStyle/>
        <a:p>
          <a:r>
            <a:rPr lang="en-US" sz="2000" dirty="0" smtClean="0">
              <a:effectLst/>
            </a:rPr>
            <a:t>FS Taylor will review the documentation and make determinations</a:t>
          </a:r>
        </a:p>
      </dgm:t>
    </dgm:pt>
    <dgm:pt modelId="{6EA7FDBB-ECAB-47AC-A601-B7BCA34CFEAD}" type="parTrans" cxnId="{EBFC6A9D-C45B-4DA9-B3B8-96B0D88B4D07}">
      <dgm:prSet/>
      <dgm:spPr/>
      <dgm:t>
        <a:bodyPr/>
        <a:lstStyle/>
        <a:p>
          <a:endParaRPr lang="en-US" sz="2400">
            <a:effectLst>
              <a:outerShdw blurRad="38100" dist="38100" dir="2700000" algn="tl">
                <a:srgbClr val="000000">
                  <a:alpha val="43137"/>
                </a:srgbClr>
              </a:outerShdw>
            </a:effectLst>
          </a:endParaRPr>
        </a:p>
      </dgm:t>
    </dgm:pt>
    <dgm:pt modelId="{E4B5F4AC-5A0C-4347-9531-896497AA493B}" type="sibTrans" cxnId="{EBFC6A9D-C45B-4DA9-B3B8-96B0D88B4D07}">
      <dgm:prSet/>
      <dgm:spPr/>
      <dgm:t>
        <a:bodyPr/>
        <a:lstStyle/>
        <a:p>
          <a:endParaRPr lang="en-US" sz="2400">
            <a:effectLst>
              <a:outerShdw blurRad="38100" dist="38100" dir="2700000" algn="tl">
                <a:srgbClr val="000000">
                  <a:alpha val="43137"/>
                </a:srgbClr>
              </a:outerShdw>
            </a:effectLst>
          </a:endParaRPr>
        </a:p>
      </dgm:t>
    </dgm:pt>
    <dgm:pt modelId="{DDE1B4DF-C093-4E22-88F8-3FD68713A978}" type="pres">
      <dgm:prSet presAssocID="{DB4AA050-D40E-424F-881B-7B19951E2112}" presName="outerComposite" presStyleCnt="0">
        <dgm:presLayoutVars>
          <dgm:chMax val="5"/>
          <dgm:dir/>
          <dgm:resizeHandles val="exact"/>
        </dgm:presLayoutVars>
      </dgm:prSet>
      <dgm:spPr/>
      <dgm:t>
        <a:bodyPr/>
        <a:lstStyle/>
        <a:p>
          <a:endParaRPr lang="en-US"/>
        </a:p>
      </dgm:t>
    </dgm:pt>
    <dgm:pt modelId="{45256D19-D401-4C11-A213-32A059E5A7F0}" type="pres">
      <dgm:prSet presAssocID="{DB4AA050-D40E-424F-881B-7B19951E2112}" presName="dummyMaxCanvas" presStyleCnt="0">
        <dgm:presLayoutVars/>
      </dgm:prSet>
      <dgm:spPr/>
      <dgm:t>
        <a:bodyPr/>
        <a:lstStyle/>
        <a:p>
          <a:endParaRPr lang="en-US"/>
        </a:p>
      </dgm:t>
    </dgm:pt>
    <dgm:pt modelId="{EDF81C3B-7CCC-4DAC-A925-51C881E6B410}" type="pres">
      <dgm:prSet presAssocID="{DB4AA050-D40E-424F-881B-7B19951E2112}" presName="FiveNodes_1" presStyleLbl="node1" presStyleIdx="0" presStyleCnt="5">
        <dgm:presLayoutVars>
          <dgm:bulletEnabled val="1"/>
        </dgm:presLayoutVars>
      </dgm:prSet>
      <dgm:spPr/>
      <dgm:t>
        <a:bodyPr/>
        <a:lstStyle/>
        <a:p>
          <a:endParaRPr lang="en-US"/>
        </a:p>
      </dgm:t>
    </dgm:pt>
    <dgm:pt modelId="{2FFBB234-046C-4393-A603-9E58A72367CA}" type="pres">
      <dgm:prSet presAssocID="{DB4AA050-D40E-424F-881B-7B19951E2112}" presName="FiveNodes_2" presStyleLbl="node1" presStyleIdx="1" presStyleCnt="5">
        <dgm:presLayoutVars>
          <dgm:bulletEnabled val="1"/>
        </dgm:presLayoutVars>
      </dgm:prSet>
      <dgm:spPr/>
      <dgm:t>
        <a:bodyPr/>
        <a:lstStyle/>
        <a:p>
          <a:endParaRPr lang="en-US"/>
        </a:p>
      </dgm:t>
    </dgm:pt>
    <dgm:pt modelId="{7AA269B2-F528-4C9E-A71F-F522F6342840}" type="pres">
      <dgm:prSet presAssocID="{DB4AA050-D40E-424F-881B-7B19951E2112}" presName="FiveNodes_3" presStyleLbl="node1" presStyleIdx="2" presStyleCnt="5" custLinFactNeighborX="-207" custLinFactNeighborY="3249">
        <dgm:presLayoutVars>
          <dgm:bulletEnabled val="1"/>
        </dgm:presLayoutVars>
      </dgm:prSet>
      <dgm:spPr/>
      <dgm:t>
        <a:bodyPr/>
        <a:lstStyle/>
        <a:p>
          <a:endParaRPr lang="en-US"/>
        </a:p>
      </dgm:t>
    </dgm:pt>
    <dgm:pt modelId="{1FF37770-C676-47AB-B08A-1F5D6047BE42}" type="pres">
      <dgm:prSet presAssocID="{DB4AA050-D40E-424F-881B-7B19951E2112}" presName="FiveNodes_4" presStyleLbl="node1" presStyleIdx="3" presStyleCnt="5">
        <dgm:presLayoutVars>
          <dgm:bulletEnabled val="1"/>
        </dgm:presLayoutVars>
      </dgm:prSet>
      <dgm:spPr/>
      <dgm:t>
        <a:bodyPr/>
        <a:lstStyle/>
        <a:p>
          <a:endParaRPr lang="en-US"/>
        </a:p>
      </dgm:t>
    </dgm:pt>
    <dgm:pt modelId="{C95D83FF-5E1A-4C2B-AC4A-17A40041AD69}" type="pres">
      <dgm:prSet presAssocID="{DB4AA050-D40E-424F-881B-7B19951E2112}" presName="FiveNodes_5" presStyleLbl="node1" presStyleIdx="4" presStyleCnt="5">
        <dgm:presLayoutVars>
          <dgm:bulletEnabled val="1"/>
        </dgm:presLayoutVars>
      </dgm:prSet>
      <dgm:spPr/>
      <dgm:t>
        <a:bodyPr/>
        <a:lstStyle/>
        <a:p>
          <a:endParaRPr lang="en-US"/>
        </a:p>
      </dgm:t>
    </dgm:pt>
    <dgm:pt modelId="{7E5A454B-D259-4E10-974C-59B3877B52BA}" type="pres">
      <dgm:prSet presAssocID="{DB4AA050-D40E-424F-881B-7B19951E2112}" presName="FiveConn_1-2" presStyleLbl="fgAccFollowNode1" presStyleIdx="0" presStyleCnt="4">
        <dgm:presLayoutVars>
          <dgm:bulletEnabled val="1"/>
        </dgm:presLayoutVars>
      </dgm:prSet>
      <dgm:spPr/>
      <dgm:t>
        <a:bodyPr/>
        <a:lstStyle/>
        <a:p>
          <a:endParaRPr lang="en-US"/>
        </a:p>
      </dgm:t>
    </dgm:pt>
    <dgm:pt modelId="{673E373F-798E-4822-B25F-B9A9B194E12C}" type="pres">
      <dgm:prSet presAssocID="{DB4AA050-D40E-424F-881B-7B19951E2112}" presName="FiveConn_2-3" presStyleLbl="fgAccFollowNode1" presStyleIdx="1" presStyleCnt="4">
        <dgm:presLayoutVars>
          <dgm:bulletEnabled val="1"/>
        </dgm:presLayoutVars>
      </dgm:prSet>
      <dgm:spPr/>
      <dgm:t>
        <a:bodyPr/>
        <a:lstStyle/>
        <a:p>
          <a:endParaRPr lang="en-US"/>
        </a:p>
      </dgm:t>
    </dgm:pt>
    <dgm:pt modelId="{C1C6BA60-05A4-402D-8A76-9F6D3B4685A5}" type="pres">
      <dgm:prSet presAssocID="{DB4AA050-D40E-424F-881B-7B19951E2112}" presName="FiveConn_3-4" presStyleLbl="fgAccFollowNode1" presStyleIdx="2" presStyleCnt="4">
        <dgm:presLayoutVars>
          <dgm:bulletEnabled val="1"/>
        </dgm:presLayoutVars>
      </dgm:prSet>
      <dgm:spPr/>
      <dgm:t>
        <a:bodyPr/>
        <a:lstStyle/>
        <a:p>
          <a:endParaRPr lang="en-US"/>
        </a:p>
      </dgm:t>
    </dgm:pt>
    <dgm:pt modelId="{E0F1029A-6376-4F1A-BBF8-28B7CFA208F1}" type="pres">
      <dgm:prSet presAssocID="{DB4AA050-D40E-424F-881B-7B19951E2112}" presName="FiveConn_4-5" presStyleLbl="fgAccFollowNode1" presStyleIdx="3" presStyleCnt="4">
        <dgm:presLayoutVars>
          <dgm:bulletEnabled val="1"/>
        </dgm:presLayoutVars>
      </dgm:prSet>
      <dgm:spPr/>
      <dgm:t>
        <a:bodyPr/>
        <a:lstStyle/>
        <a:p>
          <a:endParaRPr lang="en-US"/>
        </a:p>
      </dgm:t>
    </dgm:pt>
    <dgm:pt modelId="{0D23937C-DE7D-4D05-A851-66CAE920C257}" type="pres">
      <dgm:prSet presAssocID="{DB4AA050-D40E-424F-881B-7B19951E2112}" presName="FiveNodes_1_text" presStyleLbl="node1" presStyleIdx="4" presStyleCnt="5">
        <dgm:presLayoutVars>
          <dgm:bulletEnabled val="1"/>
        </dgm:presLayoutVars>
      </dgm:prSet>
      <dgm:spPr/>
      <dgm:t>
        <a:bodyPr/>
        <a:lstStyle/>
        <a:p>
          <a:endParaRPr lang="en-US"/>
        </a:p>
      </dgm:t>
    </dgm:pt>
    <dgm:pt modelId="{ACF20AE2-2E8F-4718-B093-8960430DDFDA}" type="pres">
      <dgm:prSet presAssocID="{DB4AA050-D40E-424F-881B-7B19951E2112}" presName="FiveNodes_2_text" presStyleLbl="node1" presStyleIdx="4" presStyleCnt="5">
        <dgm:presLayoutVars>
          <dgm:bulletEnabled val="1"/>
        </dgm:presLayoutVars>
      </dgm:prSet>
      <dgm:spPr/>
      <dgm:t>
        <a:bodyPr/>
        <a:lstStyle/>
        <a:p>
          <a:endParaRPr lang="en-US"/>
        </a:p>
      </dgm:t>
    </dgm:pt>
    <dgm:pt modelId="{25D5B43A-DC53-4574-AD33-760439B42C0A}" type="pres">
      <dgm:prSet presAssocID="{DB4AA050-D40E-424F-881B-7B19951E2112}" presName="FiveNodes_3_text" presStyleLbl="node1" presStyleIdx="4" presStyleCnt="5">
        <dgm:presLayoutVars>
          <dgm:bulletEnabled val="1"/>
        </dgm:presLayoutVars>
      </dgm:prSet>
      <dgm:spPr/>
      <dgm:t>
        <a:bodyPr/>
        <a:lstStyle/>
        <a:p>
          <a:endParaRPr lang="en-US"/>
        </a:p>
      </dgm:t>
    </dgm:pt>
    <dgm:pt modelId="{403FF921-50A2-4186-82ED-F023EEC088AA}" type="pres">
      <dgm:prSet presAssocID="{DB4AA050-D40E-424F-881B-7B19951E2112}" presName="FiveNodes_4_text" presStyleLbl="node1" presStyleIdx="4" presStyleCnt="5">
        <dgm:presLayoutVars>
          <dgm:bulletEnabled val="1"/>
        </dgm:presLayoutVars>
      </dgm:prSet>
      <dgm:spPr/>
      <dgm:t>
        <a:bodyPr/>
        <a:lstStyle/>
        <a:p>
          <a:endParaRPr lang="en-US"/>
        </a:p>
      </dgm:t>
    </dgm:pt>
    <dgm:pt modelId="{163A5CCE-2D92-464E-A849-C3AD775A4C4A}" type="pres">
      <dgm:prSet presAssocID="{DB4AA050-D40E-424F-881B-7B19951E2112}" presName="FiveNodes_5_text" presStyleLbl="node1" presStyleIdx="4" presStyleCnt="5">
        <dgm:presLayoutVars>
          <dgm:bulletEnabled val="1"/>
        </dgm:presLayoutVars>
      </dgm:prSet>
      <dgm:spPr/>
      <dgm:t>
        <a:bodyPr/>
        <a:lstStyle/>
        <a:p>
          <a:endParaRPr lang="en-US"/>
        </a:p>
      </dgm:t>
    </dgm:pt>
  </dgm:ptLst>
  <dgm:cxnLst>
    <dgm:cxn modelId="{52B19097-D29E-4C50-A9FD-B8E51DC831B1}" type="presOf" srcId="{BB12170D-4F2D-405B-BBB8-48CF3BCFAD57}" destId="{7E5A454B-D259-4E10-974C-59B3877B52BA}" srcOrd="0" destOrd="0" presId="urn:microsoft.com/office/officeart/2005/8/layout/vProcess5"/>
    <dgm:cxn modelId="{39369923-4620-46A6-AD30-DDBC35928556}" type="presOf" srcId="{DB4AA050-D40E-424F-881B-7B19951E2112}" destId="{DDE1B4DF-C093-4E22-88F8-3FD68713A978}" srcOrd="0" destOrd="0" presId="urn:microsoft.com/office/officeart/2005/8/layout/vProcess5"/>
    <dgm:cxn modelId="{72D5BC64-DED1-4CAA-9866-F93C189CE779}" type="presOf" srcId="{0D59FC5F-CC2B-44DE-9F39-F27F093CA76F}" destId="{0D23937C-DE7D-4D05-A851-66CAE920C257}" srcOrd="1" destOrd="0" presId="urn:microsoft.com/office/officeart/2005/8/layout/vProcess5"/>
    <dgm:cxn modelId="{1DD7DED5-5A24-4544-B446-F2CD3A6BC718}" srcId="{DB4AA050-D40E-424F-881B-7B19951E2112}" destId="{242BCF15-2EFD-4226-8F6C-221443854FD6}" srcOrd="3" destOrd="0" parTransId="{B09ACF9C-D13F-4E66-BD8F-08702DDC09FE}" sibTransId="{DEFDAC6C-6B5C-4169-8FEA-F1469B9E9611}"/>
    <dgm:cxn modelId="{220DC46B-10B4-4F4C-8B7E-D29A4BE7DCB6}" type="presOf" srcId="{A53C23A0-1CF3-445B-A22E-6F787601AE48}" destId="{163A5CCE-2D92-464E-A849-C3AD775A4C4A}" srcOrd="1" destOrd="0" presId="urn:microsoft.com/office/officeart/2005/8/layout/vProcess5"/>
    <dgm:cxn modelId="{F5FFCEF7-095D-4F64-8638-663C8DBE98D4}" type="presOf" srcId="{DEFDAC6C-6B5C-4169-8FEA-F1469B9E9611}" destId="{E0F1029A-6376-4F1A-BBF8-28B7CFA208F1}" srcOrd="0" destOrd="0" presId="urn:microsoft.com/office/officeart/2005/8/layout/vProcess5"/>
    <dgm:cxn modelId="{A3AEF984-75E2-495A-AC76-C48A7D68736A}" type="presOf" srcId="{0D59FC5F-CC2B-44DE-9F39-F27F093CA76F}" destId="{EDF81C3B-7CCC-4DAC-A925-51C881E6B410}" srcOrd="0" destOrd="0" presId="urn:microsoft.com/office/officeart/2005/8/layout/vProcess5"/>
    <dgm:cxn modelId="{2BD93BAB-2669-432B-AC4D-84CF93D21EE3}" srcId="{DB4AA050-D40E-424F-881B-7B19951E2112}" destId="{9194DC79-DBB8-454E-A034-D8A3ECEFDFF6}" srcOrd="2" destOrd="0" parTransId="{CC444136-C23B-4255-B1FE-DF65E7A2A25B}" sibTransId="{6EE849E8-C0EC-4882-BB71-0B391C1AAADB}"/>
    <dgm:cxn modelId="{EBFC6A9D-C45B-4DA9-B3B8-96B0D88B4D07}" srcId="{DB4AA050-D40E-424F-881B-7B19951E2112}" destId="{A53C23A0-1CF3-445B-A22E-6F787601AE48}" srcOrd="4" destOrd="0" parTransId="{6EA7FDBB-ECAB-47AC-A601-B7BCA34CFEAD}" sibTransId="{E4B5F4AC-5A0C-4347-9531-896497AA493B}"/>
    <dgm:cxn modelId="{357265E9-4635-4DD8-A80C-D93FDC6A4B5F}" type="presOf" srcId="{A53C23A0-1CF3-445B-A22E-6F787601AE48}" destId="{C95D83FF-5E1A-4C2B-AC4A-17A40041AD69}" srcOrd="0" destOrd="0" presId="urn:microsoft.com/office/officeart/2005/8/layout/vProcess5"/>
    <dgm:cxn modelId="{40C23F8F-C0F2-484B-9D8B-CE9777424CD4}" type="presOf" srcId="{9194DC79-DBB8-454E-A034-D8A3ECEFDFF6}" destId="{25D5B43A-DC53-4574-AD33-760439B42C0A}" srcOrd="1" destOrd="0" presId="urn:microsoft.com/office/officeart/2005/8/layout/vProcess5"/>
    <dgm:cxn modelId="{B238F67E-6367-4EB2-BBEA-E72314A5AA51}" type="presOf" srcId="{186C1E35-2CB3-400D-B22A-47C2320A90F6}" destId="{ACF20AE2-2E8F-4718-B093-8960430DDFDA}" srcOrd="1" destOrd="0" presId="urn:microsoft.com/office/officeart/2005/8/layout/vProcess5"/>
    <dgm:cxn modelId="{83548C73-1F90-4F46-9D00-C72BDA3E7E1F}" type="presOf" srcId="{6EE849E8-C0EC-4882-BB71-0B391C1AAADB}" destId="{C1C6BA60-05A4-402D-8A76-9F6D3B4685A5}" srcOrd="0" destOrd="0" presId="urn:microsoft.com/office/officeart/2005/8/layout/vProcess5"/>
    <dgm:cxn modelId="{9047FC9A-6706-42C5-BEC4-6677039F2BF6}" type="presOf" srcId="{186C1E35-2CB3-400D-B22A-47C2320A90F6}" destId="{2FFBB234-046C-4393-A603-9E58A72367CA}" srcOrd="0" destOrd="0" presId="urn:microsoft.com/office/officeart/2005/8/layout/vProcess5"/>
    <dgm:cxn modelId="{176FC6A7-0AAB-4E8E-BFCF-45B28216026D}" type="presOf" srcId="{E36D57EB-0ABF-49D9-ABC5-1E5160A8C8C4}" destId="{673E373F-798E-4822-B25F-B9A9B194E12C}" srcOrd="0" destOrd="0" presId="urn:microsoft.com/office/officeart/2005/8/layout/vProcess5"/>
    <dgm:cxn modelId="{2AE0DFDB-698B-4BFD-863C-46AA20E4B527}" type="presOf" srcId="{242BCF15-2EFD-4226-8F6C-221443854FD6}" destId="{403FF921-50A2-4186-82ED-F023EEC088AA}" srcOrd="1" destOrd="0" presId="urn:microsoft.com/office/officeart/2005/8/layout/vProcess5"/>
    <dgm:cxn modelId="{CC69613F-E1B7-4BA6-84E7-4A7F36B8FC58}" type="presOf" srcId="{9194DC79-DBB8-454E-A034-D8A3ECEFDFF6}" destId="{7AA269B2-F528-4C9E-A71F-F522F6342840}" srcOrd="0" destOrd="0" presId="urn:microsoft.com/office/officeart/2005/8/layout/vProcess5"/>
    <dgm:cxn modelId="{14FD063B-B82C-4D2B-AD8A-E682B49B2675}" type="presOf" srcId="{242BCF15-2EFD-4226-8F6C-221443854FD6}" destId="{1FF37770-C676-47AB-B08A-1F5D6047BE42}" srcOrd="0" destOrd="0" presId="urn:microsoft.com/office/officeart/2005/8/layout/vProcess5"/>
    <dgm:cxn modelId="{E916AA07-1658-4F3E-AF89-1DA4ACFFB25B}" srcId="{DB4AA050-D40E-424F-881B-7B19951E2112}" destId="{0D59FC5F-CC2B-44DE-9F39-F27F093CA76F}" srcOrd="0" destOrd="0" parTransId="{30D1FE2E-1415-47A5-9DE5-3F28C8DB03A8}" sibTransId="{BB12170D-4F2D-405B-BBB8-48CF3BCFAD57}"/>
    <dgm:cxn modelId="{AB180725-656B-4C63-9133-C4223A094A2E}" srcId="{DB4AA050-D40E-424F-881B-7B19951E2112}" destId="{186C1E35-2CB3-400D-B22A-47C2320A90F6}" srcOrd="1" destOrd="0" parTransId="{F7608127-753E-4A57-8621-E22C0E7EDF51}" sibTransId="{E36D57EB-0ABF-49D9-ABC5-1E5160A8C8C4}"/>
    <dgm:cxn modelId="{4135C270-A03C-43B1-8EAE-AFEF4B64629C}" type="presParOf" srcId="{DDE1B4DF-C093-4E22-88F8-3FD68713A978}" destId="{45256D19-D401-4C11-A213-32A059E5A7F0}" srcOrd="0" destOrd="0" presId="urn:microsoft.com/office/officeart/2005/8/layout/vProcess5"/>
    <dgm:cxn modelId="{3FF8D89F-1FFC-419E-BAD7-779B35B16DDB}" type="presParOf" srcId="{DDE1B4DF-C093-4E22-88F8-3FD68713A978}" destId="{EDF81C3B-7CCC-4DAC-A925-51C881E6B410}" srcOrd="1" destOrd="0" presId="urn:microsoft.com/office/officeart/2005/8/layout/vProcess5"/>
    <dgm:cxn modelId="{355B23DB-ED9D-4E0A-BDB1-70F11576EA17}" type="presParOf" srcId="{DDE1B4DF-C093-4E22-88F8-3FD68713A978}" destId="{2FFBB234-046C-4393-A603-9E58A72367CA}" srcOrd="2" destOrd="0" presId="urn:microsoft.com/office/officeart/2005/8/layout/vProcess5"/>
    <dgm:cxn modelId="{14A8141B-6681-4B79-BFBF-20FEE010AE0F}" type="presParOf" srcId="{DDE1B4DF-C093-4E22-88F8-3FD68713A978}" destId="{7AA269B2-F528-4C9E-A71F-F522F6342840}" srcOrd="3" destOrd="0" presId="urn:microsoft.com/office/officeart/2005/8/layout/vProcess5"/>
    <dgm:cxn modelId="{F89AE119-400F-4ED1-969E-0C639FBAD032}" type="presParOf" srcId="{DDE1B4DF-C093-4E22-88F8-3FD68713A978}" destId="{1FF37770-C676-47AB-B08A-1F5D6047BE42}" srcOrd="4" destOrd="0" presId="urn:microsoft.com/office/officeart/2005/8/layout/vProcess5"/>
    <dgm:cxn modelId="{08094D76-1025-4D15-92C6-024620A0D023}" type="presParOf" srcId="{DDE1B4DF-C093-4E22-88F8-3FD68713A978}" destId="{C95D83FF-5E1A-4C2B-AC4A-17A40041AD69}" srcOrd="5" destOrd="0" presId="urn:microsoft.com/office/officeart/2005/8/layout/vProcess5"/>
    <dgm:cxn modelId="{01FC5A6F-F476-474D-B4ED-2B2542AF53DF}" type="presParOf" srcId="{DDE1B4DF-C093-4E22-88F8-3FD68713A978}" destId="{7E5A454B-D259-4E10-974C-59B3877B52BA}" srcOrd="6" destOrd="0" presId="urn:microsoft.com/office/officeart/2005/8/layout/vProcess5"/>
    <dgm:cxn modelId="{F3CA3540-5083-4EC1-899D-C495308BDC9E}" type="presParOf" srcId="{DDE1B4DF-C093-4E22-88F8-3FD68713A978}" destId="{673E373F-798E-4822-B25F-B9A9B194E12C}" srcOrd="7" destOrd="0" presId="urn:microsoft.com/office/officeart/2005/8/layout/vProcess5"/>
    <dgm:cxn modelId="{2ECD87FC-42FF-4346-975C-19F7F2BD9835}" type="presParOf" srcId="{DDE1B4DF-C093-4E22-88F8-3FD68713A978}" destId="{C1C6BA60-05A4-402D-8A76-9F6D3B4685A5}" srcOrd="8" destOrd="0" presId="urn:microsoft.com/office/officeart/2005/8/layout/vProcess5"/>
    <dgm:cxn modelId="{FA93C5D0-EB41-4FBC-B605-2961AC62C24B}" type="presParOf" srcId="{DDE1B4DF-C093-4E22-88F8-3FD68713A978}" destId="{E0F1029A-6376-4F1A-BBF8-28B7CFA208F1}" srcOrd="9" destOrd="0" presId="urn:microsoft.com/office/officeart/2005/8/layout/vProcess5"/>
    <dgm:cxn modelId="{C595F336-AEB0-42E1-9C1F-3BC6BD475F91}" type="presParOf" srcId="{DDE1B4DF-C093-4E22-88F8-3FD68713A978}" destId="{0D23937C-DE7D-4D05-A851-66CAE920C257}" srcOrd="10" destOrd="0" presId="urn:microsoft.com/office/officeart/2005/8/layout/vProcess5"/>
    <dgm:cxn modelId="{DAD150A7-FD62-4925-A8EF-3BBC7AE8E7F7}" type="presParOf" srcId="{DDE1B4DF-C093-4E22-88F8-3FD68713A978}" destId="{ACF20AE2-2E8F-4718-B093-8960430DDFDA}" srcOrd="11" destOrd="0" presId="urn:microsoft.com/office/officeart/2005/8/layout/vProcess5"/>
    <dgm:cxn modelId="{B846B189-CE26-48EC-B848-7BC263ACEB3E}" type="presParOf" srcId="{DDE1B4DF-C093-4E22-88F8-3FD68713A978}" destId="{25D5B43A-DC53-4574-AD33-760439B42C0A}" srcOrd="12" destOrd="0" presId="urn:microsoft.com/office/officeart/2005/8/layout/vProcess5"/>
    <dgm:cxn modelId="{80C92852-9808-4E27-9F81-42C16CEB6B28}" type="presParOf" srcId="{DDE1B4DF-C093-4E22-88F8-3FD68713A978}" destId="{403FF921-50A2-4186-82ED-F023EEC088AA}" srcOrd="13" destOrd="0" presId="urn:microsoft.com/office/officeart/2005/8/layout/vProcess5"/>
    <dgm:cxn modelId="{22C3F7C2-A8BB-47C3-851A-1850A8B46CA7}" type="presParOf" srcId="{DDE1B4DF-C093-4E22-88F8-3FD68713A978}" destId="{163A5CCE-2D92-464E-A849-C3AD775A4C4A}" srcOrd="14" destOrd="0" presId="urn:microsoft.com/office/officeart/2005/8/layout/vProcess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406CAB-72F2-4B32-BE34-705C4BDD542C}" type="doc">
      <dgm:prSet loTypeId="urn:microsoft.com/office/officeart/2005/8/layout/process4" loCatId="process" qsTypeId="urn:microsoft.com/office/officeart/2005/8/quickstyle/simple3" qsCatId="simple" csTypeId="urn:microsoft.com/office/officeart/2005/8/colors/accent1_2" csCatId="accent1" phldr="1"/>
      <dgm:spPr/>
      <dgm:t>
        <a:bodyPr/>
        <a:lstStyle/>
        <a:p>
          <a:endParaRPr lang="en-US"/>
        </a:p>
      </dgm:t>
    </dgm:pt>
    <dgm:pt modelId="{ABF2EF16-7428-4FE4-B33D-6CC1312BE2BE}">
      <dgm:prSet phldrT="[Text]" custT="1"/>
      <dgm:spPr/>
      <dgm:t>
        <a:bodyPr/>
        <a:lstStyle/>
        <a:p>
          <a:r>
            <a:rPr lang="en-US" sz="1600" b="1" dirty="0" smtClean="0">
              <a:latin typeface="+mj-lt"/>
            </a:rPr>
            <a:t>AUDIT SCHEDULE CONFIRMATION DEADLINE – September 13th</a:t>
          </a:r>
          <a:endParaRPr lang="en-US" sz="1600" b="1" dirty="0">
            <a:latin typeface="+mj-lt"/>
          </a:endParaRPr>
        </a:p>
      </dgm:t>
    </dgm:pt>
    <dgm:pt modelId="{55B55358-580D-43A6-9C04-CC6CDBF94B43}" type="parTrans" cxnId="{6D9AF5BD-9A8E-4958-8F32-5445027A4E9F}">
      <dgm:prSet/>
      <dgm:spPr/>
      <dgm:t>
        <a:bodyPr/>
        <a:lstStyle/>
        <a:p>
          <a:endParaRPr lang="en-US"/>
        </a:p>
      </dgm:t>
    </dgm:pt>
    <dgm:pt modelId="{A5AB6B01-7B56-4478-9FA8-916752A0DE71}" type="sibTrans" cxnId="{6D9AF5BD-9A8E-4958-8F32-5445027A4E9F}">
      <dgm:prSet/>
      <dgm:spPr/>
      <dgm:t>
        <a:bodyPr/>
        <a:lstStyle/>
        <a:p>
          <a:endParaRPr lang="en-US" dirty="0"/>
        </a:p>
      </dgm:t>
    </dgm:pt>
    <dgm:pt modelId="{0D297B33-8D0E-40A1-AC21-E105DDC14040}">
      <dgm:prSet phldrT="[Text]" custT="1"/>
      <dgm:spPr/>
      <dgm:t>
        <a:bodyPr/>
        <a:lstStyle/>
        <a:p>
          <a:r>
            <a:rPr lang="en-US" sz="1600" b="1" dirty="0" smtClean="0">
              <a:latin typeface="+mj-lt"/>
            </a:rPr>
            <a:t>COUNT DAY PROCESS</a:t>
          </a:r>
          <a:endParaRPr lang="en-US" sz="1600" b="1" dirty="0">
            <a:latin typeface="+mj-lt"/>
          </a:endParaRPr>
        </a:p>
      </dgm:t>
    </dgm:pt>
    <dgm:pt modelId="{C23E0337-80DB-4AB5-915C-AC5F64745F90}" type="parTrans" cxnId="{66E74FD5-031B-4980-B00D-14FF8CF800BC}">
      <dgm:prSet/>
      <dgm:spPr/>
      <dgm:t>
        <a:bodyPr/>
        <a:lstStyle/>
        <a:p>
          <a:endParaRPr lang="en-US"/>
        </a:p>
      </dgm:t>
    </dgm:pt>
    <dgm:pt modelId="{249C69D0-E922-48A5-B91A-E084E262488E}" type="sibTrans" cxnId="{66E74FD5-031B-4980-B00D-14FF8CF800BC}">
      <dgm:prSet/>
      <dgm:spPr/>
      <dgm:t>
        <a:bodyPr/>
        <a:lstStyle/>
        <a:p>
          <a:endParaRPr lang="en-US" dirty="0"/>
        </a:p>
      </dgm:t>
    </dgm:pt>
    <dgm:pt modelId="{E56DF689-F469-4F4C-86FF-5627FDB180CE}">
      <dgm:prSet phldrT="[Text]" custT="1"/>
      <dgm:spPr/>
      <dgm:t>
        <a:bodyPr/>
        <a:lstStyle/>
        <a:p>
          <a:r>
            <a:rPr lang="en-US" sz="1600" dirty="0" smtClean="0">
              <a:latin typeface="+mj-lt"/>
            </a:rPr>
            <a:t>Head Count </a:t>
          </a:r>
          <a:endParaRPr lang="en-US" sz="1600" dirty="0">
            <a:latin typeface="+mj-lt"/>
          </a:endParaRPr>
        </a:p>
      </dgm:t>
    </dgm:pt>
    <dgm:pt modelId="{DD1870CC-2BED-4B68-B258-1093592C991F}" type="parTrans" cxnId="{042637AE-7BDB-4D50-A7A7-13FAD3E14D5D}">
      <dgm:prSet/>
      <dgm:spPr/>
      <dgm:t>
        <a:bodyPr/>
        <a:lstStyle/>
        <a:p>
          <a:endParaRPr lang="en-US"/>
        </a:p>
      </dgm:t>
    </dgm:pt>
    <dgm:pt modelId="{49F05BDD-537C-48D3-B7DD-2BEF3E9B99DB}" type="sibTrans" cxnId="{042637AE-7BDB-4D50-A7A7-13FAD3E14D5D}">
      <dgm:prSet/>
      <dgm:spPr/>
      <dgm:t>
        <a:bodyPr/>
        <a:lstStyle/>
        <a:p>
          <a:endParaRPr lang="en-US"/>
        </a:p>
      </dgm:t>
    </dgm:pt>
    <dgm:pt modelId="{F89F9D8F-453C-4F36-A6AF-AC2F9C47F277}">
      <dgm:prSet phldrT="[Text]" custT="1"/>
      <dgm:spPr/>
      <dgm:t>
        <a:bodyPr/>
        <a:lstStyle/>
        <a:p>
          <a:r>
            <a:rPr lang="en-US" sz="1600" dirty="0" smtClean="0">
              <a:latin typeface="+mj-lt"/>
            </a:rPr>
            <a:t> </a:t>
          </a:r>
          <a:r>
            <a:rPr lang="en-US" sz="1600" b="1" dirty="0" smtClean="0">
              <a:latin typeface="+mj-lt"/>
            </a:rPr>
            <a:t>AUDIT RESOLUTION </a:t>
          </a:r>
          <a:endParaRPr lang="en-US" sz="1600" b="1" dirty="0">
            <a:latin typeface="+mj-lt"/>
          </a:endParaRPr>
        </a:p>
      </dgm:t>
    </dgm:pt>
    <dgm:pt modelId="{DBD8D288-F55C-4FB8-963D-AE0C2BF14A46}" type="parTrans" cxnId="{7E82423F-0C9A-48BA-832C-0387C807E76C}">
      <dgm:prSet/>
      <dgm:spPr/>
      <dgm:t>
        <a:bodyPr/>
        <a:lstStyle/>
        <a:p>
          <a:endParaRPr lang="en-US"/>
        </a:p>
      </dgm:t>
    </dgm:pt>
    <dgm:pt modelId="{8E75B0A7-46F7-4658-95F6-AA56E50332C9}" type="sibTrans" cxnId="{7E82423F-0C9A-48BA-832C-0387C807E76C}">
      <dgm:prSet/>
      <dgm:spPr/>
      <dgm:t>
        <a:bodyPr/>
        <a:lstStyle/>
        <a:p>
          <a:endParaRPr lang="en-US" dirty="0"/>
        </a:p>
      </dgm:t>
    </dgm:pt>
    <dgm:pt modelId="{2B3DACF4-B962-4338-A3B8-1F7BEE4AFA99}">
      <dgm:prSet phldrT="[Text]" custT="1"/>
      <dgm:spPr/>
      <dgm:t>
        <a:bodyPr/>
        <a:lstStyle/>
        <a:p>
          <a:r>
            <a:rPr lang="en-US" sz="1600" b="1" dirty="0" smtClean="0">
              <a:latin typeface="+mj-lt"/>
            </a:rPr>
            <a:t>REPORTING</a:t>
          </a:r>
          <a:endParaRPr lang="en-US" sz="1600" b="1" dirty="0">
            <a:latin typeface="+mj-lt"/>
          </a:endParaRPr>
        </a:p>
      </dgm:t>
    </dgm:pt>
    <dgm:pt modelId="{6EA8851A-D909-485A-8C18-302AE2DB6C90}" type="parTrans" cxnId="{D30E90E8-24A1-4B54-A405-A8F88788DC58}">
      <dgm:prSet/>
      <dgm:spPr/>
      <dgm:t>
        <a:bodyPr/>
        <a:lstStyle/>
        <a:p>
          <a:endParaRPr lang="en-US"/>
        </a:p>
      </dgm:t>
    </dgm:pt>
    <dgm:pt modelId="{960802A6-8E94-411F-9C1A-25555BEE9306}" type="sibTrans" cxnId="{D30E90E8-24A1-4B54-A405-A8F88788DC58}">
      <dgm:prSet/>
      <dgm:spPr/>
      <dgm:t>
        <a:bodyPr/>
        <a:lstStyle/>
        <a:p>
          <a:endParaRPr lang="en-US" dirty="0"/>
        </a:p>
      </dgm:t>
    </dgm:pt>
    <dgm:pt modelId="{1F0CA9B4-9863-4C86-8F8C-8A351FB78C7C}">
      <dgm:prSet phldrT="[Text]" custT="1"/>
      <dgm:spPr/>
      <dgm:t>
        <a:bodyPr/>
        <a:lstStyle/>
        <a:p>
          <a:r>
            <a:rPr lang="en-US" sz="1600" dirty="0" smtClean="0">
              <a:latin typeface="+mj-lt"/>
            </a:rPr>
            <a:t>Residency Verification &amp; Sample Testing</a:t>
          </a:r>
          <a:endParaRPr lang="en-US" sz="1600" dirty="0">
            <a:latin typeface="+mj-lt"/>
          </a:endParaRPr>
        </a:p>
      </dgm:t>
    </dgm:pt>
    <dgm:pt modelId="{F566FD64-4823-4C99-8B9A-2F9F98DA4C82}" type="parTrans" cxnId="{60FCB00F-CA92-4223-AE97-7BBF3665DED6}">
      <dgm:prSet/>
      <dgm:spPr/>
      <dgm:t>
        <a:bodyPr/>
        <a:lstStyle/>
        <a:p>
          <a:endParaRPr lang="en-US"/>
        </a:p>
      </dgm:t>
    </dgm:pt>
    <dgm:pt modelId="{A32D785F-29FA-48E5-84EB-BF66716D26E5}" type="sibTrans" cxnId="{60FCB00F-CA92-4223-AE97-7BBF3665DED6}">
      <dgm:prSet/>
      <dgm:spPr/>
      <dgm:t>
        <a:bodyPr/>
        <a:lstStyle/>
        <a:p>
          <a:endParaRPr lang="en-US"/>
        </a:p>
      </dgm:t>
    </dgm:pt>
    <dgm:pt modelId="{76AEF5E9-5FCB-4CBA-9BA6-36EC9D29FD1D}">
      <dgm:prSet phldrT="[Text]" custT="1"/>
      <dgm:spPr/>
      <dgm:t>
        <a:bodyPr/>
        <a:lstStyle/>
        <a:p>
          <a:r>
            <a:rPr lang="en-US" sz="1600" dirty="0" smtClean="0">
              <a:latin typeface="+mj-lt"/>
            </a:rPr>
            <a:t>Communication of Findings </a:t>
          </a:r>
        </a:p>
        <a:p>
          <a:r>
            <a:rPr lang="en-US" sz="1600" dirty="0" smtClean="0">
              <a:latin typeface="+mj-lt"/>
            </a:rPr>
            <a:t> (issued  within 2 business days)</a:t>
          </a:r>
          <a:endParaRPr lang="en-US" sz="1600" dirty="0">
            <a:latin typeface="+mj-lt"/>
          </a:endParaRPr>
        </a:p>
      </dgm:t>
    </dgm:pt>
    <dgm:pt modelId="{E634A0EA-8AD5-4697-A4EE-FC2670C02450}" type="parTrans" cxnId="{1C7C0FC0-C4EB-499D-8732-85E96742CD21}">
      <dgm:prSet/>
      <dgm:spPr/>
      <dgm:t>
        <a:bodyPr/>
        <a:lstStyle/>
        <a:p>
          <a:endParaRPr lang="en-US"/>
        </a:p>
      </dgm:t>
    </dgm:pt>
    <dgm:pt modelId="{3666E88F-41BD-481D-A949-E1213EF6D1F3}" type="sibTrans" cxnId="{1C7C0FC0-C4EB-499D-8732-85E96742CD21}">
      <dgm:prSet/>
      <dgm:spPr/>
      <dgm:t>
        <a:bodyPr/>
        <a:lstStyle/>
        <a:p>
          <a:endParaRPr lang="en-US"/>
        </a:p>
      </dgm:t>
    </dgm:pt>
    <dgm:pt modelId="{A26EB9D0-9256-464A-91F2-961FE972283A}">
      <dgm:prSet phldrT="[Text]" custT="1"/>
      <dgm:spPr/>
      <dgm:t>
        <a:bodyPr/>
        <a:lstStyle/>
        <a:p>
          <a:r>
            <a:rPr lang="en-US" sz="1600" dirty="0" smtClean="0">
              <a:latin typeface="+mj-lt"/>
            </a:rPr>
            <a:t>Resolution Packages</a:t>
          </a:r>
        </a:p>
        <a:p>
          <a:r>
            <a:rPr lang="en-US" sz="1600" dirty="0" smtClean="0">
              <a:latin typeface="+mj-lt"/>
            </a:rPr>
            <a:t>(due to auditors within 5 business days from count day </a:t>
          </a:r>
          <a:endParaRPr lang="en-US" sz="1600" dirty="0">
            <a:latin typeface="+mj-lt"/>
          </a:endParaRPr>
        </a:p>
      </dgm:t>
    </dgm:pt>
    <dgm:pt modelId="{EA65E813-0AA8-4799-82D5-8F07C05293BC}" type="parTrans" cxnId="{21258F8D-52C0-4A73-A8B6-0275756BECBD}">
      <dgm:prSet/>
      <dgm:spPr/>
      <dgm:t>
        <a:bodyPr/>
        <a:lstStyle/>
        <a:p>
          <a:endParaRPr lang="en-US"/>
        </a:p>
      </dgm:t>
    </dgm:pt>
    <dgm:pt modelId="{D53B652F-E68E-408C-94E5-4FA0B62F85E2}" type="sibTrans" cxnId="{21258F8D-52C0-4A73-A8B6-0275756BECBD}">
      <dgm:prSet/>
      <dgm:spPr/>
      <dgm:t>
        <a:bodyPr/>
        <a:lstStyle/>
        <a:p>
          <a:endParaRPr lang="en-US"/>
        </a:p>
      </dgm:t>
    </dgm:pt>
    <dgm:pt modelId="{C48C7FD6-D9FE-4D5C-A694-0E289EF5EBB4}">
      <dgm:prSet phldrT="[Text]" custT="1"/>
      <dgm:spPr/>
      <dgm:t>
        <a:bodyPr/>
        <a:lstStyle/>
        <a:p>
          <a:r>
            <a:rPr lang="en-US" sz="1600" b="0" dirty="0" smtClean="0">
              <a:latin typeface="+mj-lt"/>
            </a:rPr>
            <a:t>Pre-Appeal Data</a:t>
          </a:r>
          <a:endParaRPr lang="en-US" sz="1600" b="0" dirty="0">
            <a:latin typeface="+mj-lt"/>
          </a:endParaRPr>
        </a:p>
      </dgm:t>
    </dgm:pt>
    <dgm:pt modelId="{2CF8209F-3445-44C8-923E-6FE57750E8F8}" type="parTrans" cxnId="{3991370D-F01A-49FF-87D0-61E4458505AF}">
      <dgm:prSet/>
      <dgm:spPr/>
      <dgm:t>
        <a:bodyPr/>
        <a:lstStyle/>
        <a:p>
          <a:endParaRPr lang="en-US"/>
        </a:p>
      </dgm:t>
    </dgm:pt>
    <dgm:pt modelId="{3CE908E7-6DC8-416D-929A-AE935043D588}" type="sibTrans" cxnId="{3991370D-F01A-49FF-87D0-61E4458505AF}">
      <dgm:prSet/>
      <dgm:spPr/>
      <dgm:t>
        <a:bodyPr/>
        <a:lstStyle/>
        <a:p>
          <a:endParaRPr lang="en-US"/>
        </a:p>
      </dgm:t>
    </dgm:pt>
    <dgm:pt modelId="{8D16A78E-6423-4BA8-BD53-BF600C9CD7A1}">
      <dgm:prSet phldrT="[Text]" custT="1"/>
      <dgm:spPr/>
      <dgm:t>
        <a:bodyPr/>
        <a:lstStyle/>
        <a:p>
          <a:r>
            <a:rPr lang="en-US" sz="1600" dirty="0" smtClean="0">
              <a:latin typeface="+mj-lt"/>
            </a:rPr>
            <a:t>OSSE Appeals Process</a:t>
          </a:r>
          <a:endParaRPr lang="en-US" sz="1600" dirty="0">
            <a:latin typeface="+mj-lt"/>
          </a:endParaRPr>
        </a:p>
      </dgm:t>
    </dgm:pt>
    <dgm:pt modelId="{073144C0-7273-4B1C-900B-4A1C7E040696}" type="parTrans" cxnId="{3F68B9D1-BFA8-4168-A594-AAF84E52FE0B}">
      <dgm:prSet/>
      <dgm:spPr/>
      <dgm:t>
        <a:bodyPr/>
        <a:lstStyle/>
        <a:p>
          <a:endParaRPr lang="en-US"/>
        </a:p>
      </dgm:t>
    </dgm:pt>
    <dgm:pt modelId="{E0473211-0DF8-48DA-849E-AA166976E471}" type="sibTrans" cxnId="{3F68B9D1-BFA8-4168-A594-AAF84E52FE0B}">
      <dgm:prSet/>
      <dgm:spPr/>
      <dgm:t>
        <a:bodyPr/>
        <a:lstStyle/>
        <a:p>
          <a:endParaRPr lang="en-US"/>
        </a:p>
      </dgm:t>
    </dgm:pt>
    <dgm:pt modelId="{4BAD6431-1640-44F1-8734-2AE579CE5590}">
      <dgm:prSet phldrT="[Text]" custT="1"/>
      <dgm:spPr/>
      <dgm:t>
        <a:bodyPr/>
        <a:lstStyle/>
        <a:p>
          <a:r>
            <a:rPr lang="en-US" sz="1600" dirty="0" smtClean="0">
              <a:latin typeface="+mj-lt"/>
            </a:rPr>
            <a:t>Post- Appeal Data</a:t>
          </a:r>
          <a:endParaRPr lang="en-US" sz="1600" dirty="0">
            <a:latin typeface="+mj-lt"/>
          </a:endParaRPr>
        </a:p>
      </dgm:t>
    </dgm:pt>
    <dgm:pt modelId="{E743A1F4-251F-4AA0-81A6-57E45F2BFC42}" type="parTrans" cxnId="{332590B9-6A13-4C59-8BBF-5ADFF2803323}">
      <dgm:prSet/>
      <dgm:spPr/>
      <dgm:t>
        <a:bodyPr/>
        <a:lstStyle/>
        <a:p>
          <a:endParaRPr lang="en-US"/>
        </a:p>
      </dgm:t>
    </dgm:pt>
    <dgm:pt modelId="{3ACF364D-04F7-4EAD-91C0-0374B9110CBC}" type="sibTrans" cxnId="{332590B9-6A13-4C59-8BBF-5ADFF2803323}">
      <dgm:prSet/>
      <dgm:spPr/>
      <dgm:t>
        <a:bodyPr/>
        <a:lstStyle/>
        <a:p>
          <a:endParaRPr lang="en-US"/>
        </a:p>
      </dgm:t>
    </dgm:pt>
    <dgm:pt modelId="{A7A1CEDB-6ED5-4A13-8E45-8DCEE7D0BBB0}">
      <dgm:prSet phldrT="[Text]" custT="1"/>
      <dgm:spPr/>
      <dgm:t>
        <a:bodyPr/>
        <a:lstStyle/>
        <a:p>
          <a:r>
            <a:rPr lang="en-US" sz="1600" dirty="0" smtClean="0">
              <a:latin typeface="+mj-lt"/>
            </a:rPr>
            <a:t>Resolution Meeting </a:t>
          </a:r>
        </a:p>
        <a:p>
          <a:r>
            <a:rPr lang="en-US" sz="1600" dirty="0" smtClean="0">
              <a:latin typeface="+mj-lt"/>
            </a:rPr>
            <a:t>(Date and Time confirmed by LEA)</a:t>
          </a:r>
          <a:endParaRPr lang="en-US" sz="1600" dirty="0">
            <a:latin typeface="+mj-lt"/>
          </a:endParaRPr>
        </a:p>
      </dgm:t>
    </dgm:pt>
    <dgm:pt modelId="{129DB8B3-F64A-4097-933D-B3E37FB58751}" type="sibTrans" cxnId="{E23AAF6A-40F2-499F-91A2-B82DBBFC32C2}">
      <dgm:prSet/>
      <dgm:spPr/>
      <dgm:t>
        <a:bodyPr/>
        <a:lstStyle/>
        <a:p>
          <a:endParaRPr lang="en-US"/>
        </a:p>
      </dgm:t>
    </dgm:pt>
    <dgm:pt modelId="{ADF6A4ED-2E7A-41D6-89B0-6B3A2D11EBF2}" type="parTrans" cxnId="{E23AAF6A-40F2-499F-91A2-B82DBBFC32C2}">
      <dgm:prSet/>
      <dgm:spPr/>
      <dgm:t>
        <a:bodyPr/>
        <a:lstStyle/>
        <a:p>
          <a:endParaRPr lang="en-US"/>
        </a:p>
      </dgm:t>
    </dgm:pt>
    <dgm:pt modelId="{A86095AC-265F-44F1-9C0E-CDC75B914ED1}" type="pres">
      <dgm:prSet presAssocID="{88406CAB-72F2-4B32-BE34-705C4BDD542C}" presName="Name0" presStyleCnt="0">
        <dgm:presLayoutVars>
          <dgm:dir/>
          <dgm:animLvl val="lvl"/>
          <dgm:resizeHandles val="exact"/>
        </dgm:presLayoutVars>
      </dgm:prSet>
      <dgm:spPr/>
      <dgm:t>
        <a:bodyPr/>
        <a:lstStyle/>
        <a:p>
          <a:endParaRPr lang="en-US"/>
        </a:p>
      </dgm:t>
    </dgm:pt>
    <dgm:pt modelId="{BFF5BE71-6455-45EA-A68E-BA9FE23C331A}" type="pres">
      <dgm:prSet presAssocID="{2B3DACF4-B962-4338-A3B8-1F7BEE4AFA99}" presName="boxAndChildren" presStyleCnt="0"/>
      <dgm:spPr/>
    </dgm:pt>
    <dgm:pt modelId="{DA0343B3-9DA0-496E-BE57-ED62858BEE7A}" type="pres">
      <dgm:prSet presAssocID="{2B3DACF4-B962-4338-A3B8-1F7BEE4AFA99}" presName="parentTextBox" presStyleLbl="node1" presStyleIdx="0" presStyleCnt="4"/>
      <dgm:spPr/>
      <dgm:t>
        <a:bodyPr/>
        <a:lstStyle/>
        <a:p>
          <a:endParaRPr lang="en-US"/>
        </a:p>
      </dgm:t>
    </dgm:pt>
    <dgm:pt modelId="{417FD86C-BD62-4D76-AD09-064DA3E1797F}" type="pres">
      <dgm:prSet presAssocID="{2B3DACF4-B962-4338-A3B8-1F7BEE4AFA99}" presName="entireBox" presStyleLbl="node1" presStyleIdx="0" presStyleCnt="4" custLinFactNeighborX="926" custLinFactNeighborY="-2168"/>
      <dgm:spPr/>
      <dgm:t>
        <a:bodyPr/>
        <a:lstStyle/>
        <a:p>
          <a:endParaRPr lang="en-US"/>
        </a:p>
      </dgm:t>
    </dgm:pt>
    <dgm:pt modelId="{900BA6F1-6C4C-4D4D-9449-1ECCA6E8ED01}" type="pres">
      <dgm:prSet presAssocID="{2B3DACF4-B962-4338-A3B8-1F7BEE4AFA99}" presName="descendantBox" presStyleCnt="0"/>
      <dgm:spPr/>
    </dgm:pt>
    <dgm:pt modelId="{EE155F64-29F1-40BE-BA89-E4ECED75FB1C}" type="pres">
      <dgm:prSet presAssocID="{C48C7FD6-D9FE-4D5C-A694-0E289EF5EBB4}" presName="childTextBox" presStyleLbl="fgAccFollowNode1" presStyleIdx="0" presStyleCnt="8">
        <dgm:presLayoutVars>
          <dgm:bulletEnabled val="1"/>
        </dgm:presLayoutVars>
      </dgm:prSet>
      <dgm:spPr/>
      <dgm:t>
        <a:bodyPr/>
        <a:lstStyle/>
        <a:p>
          <a:endParaRPr lang="en-US"/>
        </a:p>
      </dgm:t>
    </dgm:pt>
    <dgm:pt modelId="{522DB6F3-E3EC-4A08-87E1-2E8D927AA75C}" type="pres">
      <dgm:prSet presAssocID="{8D16A78E-6423-4BA8-BD53-BF600C9CD7A1}" presName="childTextBox" presStyleLbl="fgAccFollowNode1" presStyleIdx="1" presStyleCnt="8">
        <dgm:presLayoutVars>
          <dgm:bulletEnabled val="1"/>
        </dgm:presLayoutVars>
      </dgm:prSet>
      <dgm:spPr/>
      <dgm:t>
        <a:bodyPr/>
        <a:lstStyle/>
        <a:p>
          <a:endParaRPr lang="en-US"/>
        </a:p>
      </dgm:t>
    </dgm:pt>
    <dgm:pt modelId="{16970886-7BF5-4254-A785-37C302772F32}" type="pres">
      <dgm:prSet presAssocID="{4BAD6431-1640-44F1-8734-2AE579CE5590}" presName="childTextBox" presStyleLbl="fgAccFollowNode1" presStyleIdx="2" presStyleCnt="8">
        <dgm:presLayoutVars>
          <dgm:bulletEnabled val="1"/>
        </dgm:presLayoutVars>
      </dgm:prSet>
      <dgm:spPr/>
      <dgm:t>
        <a:bodyPr/>
        <a:lstStyle/>
        <a:p>
          <a:endParaRPr lang="en-US"/>
        </a:p>
      </dgm:t>
    </dgm:pt>
    <dgm:pt modelId="{22D24EAB-B530-439D-ACA7-26454B984D47}" type="pres">
      <dgm:prSet presAssocID="{8E75B0A7-46F7-4658-95F6-AA56E50332C9}" presName="sp" presStyleCnt="0"/>
      <dgm:spPr/>
    </dgm:pt>
    <dgm:pt modelId="{8003200B-7781-4932-A9A5-DB05CF50BDC2}" type="pres">
      <dgm:prSet presAssocID="{F89F9D8F-453C-4F36-A6AF-AC2F9C47F277}" presName="arrowAndChildren" presStyleCnt="0"/>
      <dgm:spPr/>
    </dgm:pt>
    <dgm:pt modelId="{F42D2DA5-A200-47D8-AF87-C5D577C113C6}" type="pres">
      <dgm:prSet presAssocID="{F89F9D8F-453C-4F36-A6AF-AC2F9C47F277}" presName="parentTextArrow" presStyleLbl="node1" presStyleIdx="0" presStyleCnt="4"/>
      <dgm:spPr/>
      <dgm:t>
        <a:bodyPr/>
        <a:lstStyle/>
        <a:p>
          <a:endParaRPr lang="en-US"/>
        </a:p>
      </dgm:t>
    </dgm:pt>
    <dgm:pt modelId="{2B979686-EB1D-4DD5-BCDA-FE3826BE76F3}" type="pres">
      <dgm:prSet presAssocID="{F89F9D8F-453C-4F36-A6AF-AC2F9C47F277}" presName="arrow" presStyleLbl="node1" presStyleIdx="1" presStyleCnt="4" custLinFactNeighborY="-7143"/>
      <dgm:spPr/>
      <dgm:t>
        <a:bodyPr/>
        <a:lstStyle/>
        <a:p>
          <a:endParaRPr lang="en-US"/>
        </a:p>
      </dgm:t>
    </dgm:pt>
    <dgm:pt modelId="{883DB9C9-FDCE-4C7D-951F-DC3173879B9D}" type="pres">
      <dgm:prSet presAssocID="{F89F9D8F-453C-4F36-A6AF-AC2F9C47F277}" presName="descendantArrow" presStyleCnt="0"/>
      <dgm:spPr/>
    </dgm:pt>
    <dgm:pt modelId="{F80D6787-470D-4C7D-AEFB-5DF0E2DF2C08}" type="pres">
      <dgm:prSet presAssocID="{A26EB9D0-9256-464A-91F2-961FE972283A}" presName="childTextArrow" presStyleLbl="fgAccFollowNode1" presStyleIdx="3" presStyleCnt="8" custScaleX="78340" custLinFactNeighborX="-6087" custLinFactNeighborY="-65645">
        <dgm:presLayoutVars>
          <dgm:bulletEnabled val="1"/>
        </dgm:presLayoutVars>
      </dgm:prSet>
      <dgm:spPr/>
      <dgm:t>
        <a:bodyPr/>
        <a:lstStyle/>
        <a:p>
          <a:endParaRPr lang="en-US"/>
        </a:p>
      </dgm:t>
    </dgm:pt>
    <dgm:pt modelId="{D1DD1F82-EBF7-425E-97D9-5B75341E1CA4}" type="pres">
      <dgm:prSet presAssocID="{A7A1CEDB-6ED5-4A13-8E45-8DCEE7D0BBB0}" presName="childTextArrow" presStyleLbl="fgAccFollowNode1" presStyleIdx="4" presStyleCnt="8" custLinFactNeighborX="29" custLinFactNeighborY="-62242">
        <dgm:presLayoutVars>
          <dgm:bulletEnabled val="1"/>
        </dgm:presLayoutVars>
      </dgm:prSet>
      <dgm:spPr/>
      <dgm:t>
        <a:bodyPr/>
        <a:lstStyle/>
        <a:p>
          <a:endParaRPr lang="en-US"/>
        </a:p>
      </dgm:t>
    </dgm:pt>
    <dgm:pt modelId="{10CA2875-48D4-4A44-BBD1-E49B88CDCD34}" type="pres">
      <dgm:prSet presAssocID="{249C69D0-E922-48A5-B91A-E084E262488E}" presName="sp" presStyleCnt="0"/>
      <dgm:spPr/>
    </dgm:pt>
    <dgm:pt modelId="{6A9B5D2B-0887-4E39-B8EC-868F05FC7695}" type="pres">
      <dgm:prSet presAssocID="{0D297B33-8D0E-40A1-AC21-E105DDC14040}" presName="arrowAndChildren" presStyleCnt="0"/>
      <dgm:spPr/>
    </dgm:pt>
    <dgm:pt modelId="{27CD79B2-844B-47ED-818A-866B5084A5B9}" type="pres">
      <dgm:prSet presAssocID="{0D297B33-8D0E-40A1-AC21-E105DDC14040}" presName="parentTextArrow" presStyleLbl="node1" presStyleIdx="1" presStyleCnt="4"/>
      <dgm:spPr/>
      <dgm:t>
        <a:bodyPr/>
        <a:lstStyle/>
        <a:p>
          <a:endParaRPr lang="en-US"/>
        </a:p>
      </dgm:t>
    </dgm:pt>
    <dgm:pt modelId="{91331F1B-6D11-4D0E-9236-BCED22F95086}" type="pres">
      <dgm:prSet presAssocID="{0D297B33-8D0E-40A1-AC21-E105DDC14040}" presName="arrow" presStyleLbl="node1" presStyleIdx="2" presStyleCnt="4" custLinFactNeighborY="-552"/>
      <dgm:spPr/>
      <dgm:t>
        <a:bodyPr/>
        <a:lstStyle/>
        <a:p>
          <a:endParaRPr lang="en-US"/>
        </a:p>
      </dgm:t>
    </dgm:pt>
    <dgm:pt modelId="{BA8C512A-46B5-4BA6-B2E8-1051FD5FB96A}" type="pres">
      <dgm:prSet presAssocID="{0D297B33-8D0E-40A1-AC21-E105DDC14040}" presName="descendantArrow" presStyleCnt="0"/>
      <dgm:spPr/>
    </dgm:pt>
    <dgm:pt modelId="{E6CC3AE4-A08E-4513-BBE8-84D8B6329E89}" type="pres">
      <dgm:prSet presAssocID="{E56DF689-F469-4F4C-86FF-5627FDB180CE}" presName="childTextArrow" presStyleLbl="fgAccFollowNode1" presStyleIdx="5" presStyleCnt="8">
        <dgm:presLayoutVars>
          <dgm:bulletEnabled val="1"/>
        </dgm:presLayoutVars>
      </dgm:prSet>
      <dgm:spPr/>
      <dgm:t>
        <a:bodyPr/>
        <a:lstStyle/>
        <a:p>
          <a:endParaRPr lang="en-US"/>
        </a:p>
      </dgm:t>
    </dgm:pt>
    <dgm:pt modelId="{D195440D-A1B4-4ADF-8ABB-DD4F614C6F7E}" type="pres">
      <dgm:prSet presAssocID="{1F0CA9B4-9863-4C86-8F8C-8A351FB78C7C}" presName="childTextArrow" presStyleLbl="fgAccFollowNode1" presStyleIdx="6" presStyleCnt="8">
        <dgm:presLayoutVars>
          <dgm:bulletEnabled val="1"/>
        </dgm:presLayoutVars>
      </dgm:prSet>
      <dgm:spPr/>
      <dgm:t>
        <a:bodyPr/>
        <a:lstStyle/>
        <a:p>
          <a:endParaRPr lang="en-US"/>
        </a:p>
      </dgm:t>
    </dgm:pt>
    <dgm:pt modelId="{E8C286C4-7014-44A3-BE74-C4C28CB936C9}" type="pres">
      <dgm:prSet presAssocID="{76AEF5E9-5FCB-4CBA-9BA6-36EC9D29FD1D}" presName="childTextArrow" presStyleLbl="fgAccFollowNode1" presStyleIdx="7" presStyleCnt="8">
        <dgm:presLayoutVars>
          <dgm:bulletEnabled val="1"/>
        </dgm:presLayoutVars>
      </dgm:prSet>
      <dgm:spPr/>
      <dgm:t>
        <a:bodyPr/>
        <a:lstStyle/>
        <a:p>
          <a:endParaRPr lang="en-US"/>
        </a:p>
      </dgm:t>
    </dgm:pt>
    <dgm:pt modelId="{870AC7D0-8EF1-4BAD-93F6-CB2455C81557}" type="pres">
      <dgm:prSet presAssocID="{A5AB6B01-7B56-4478-9FA8-916752A0DE71}" presName="sp" presStyleCnt="0"/>
      <dgm:spPr/>
    </dgm:pt>
    <dgm:pt modelId="{A4678FA8-F555-496C-BB4D-98C93E5622B8}" type="pres">
      <dgm:prSet presAssocID="{ABF2EF16-7428-4FE4-B33D-6CC1312BE2BE}" presName="arrowAndChildren" presStyleCnt="0"/>
      <dgm:spPr/>
    </dgm:pt>
    <dgm:pt modelId="{D4372856-E6FB-44B5-B10C-66466D55A378}" type="pres">
      <dgm:prSet presAssocID="{ABF2EF16-7428-4FE4-B33D-6CC1312BE2BE}" presName="parentTextArrow" presStyleLbl="node1" presStyleIdx="3" presStyleCnt="4"/>
      <dgm:spPr/>
      <dgm:t>
        <a:bodyPr/>
        <a:lstStyle/>
        <a:p>
          <a:endParaRPr lang="en-US"/>
        </a:p>
      </dgm:t>
    </dgm:pt>
  </dgm:ptLst>
  <dgm:cxnLst>
    <dgm:cxn modelId="{332590B9-6A13-4C59-8BBF-5ADFF2803323}" srcId="{2B3DACF4-B962-4338-A3B8-1F7BEE4AFA99}" destId="{4BAD6431-1640-44F1-8734-2AE579CE5590}" srcOrd="2" destOrd="0" parTransId="{E743A1F4-251F-4AA0-81A6-57E45F2BFC42}" sibTransId="{3ACF364D-04F7-4EAD-91C0-0374B9110CBC}"/>
    <dgm:cxn modelId="{56C4A99C-1D47-4BEE-A622-D1D77FBE4BBF}" type="presOf" srcId="{ABF2EF16-7428-4FE4-B33D-6CC1312BE2BE}" destId="{D4372856-E6FB-44B5-B10C-66466D55A378}" srcOrd="0" destOrd="0" presId="urn:microsoft.com/office/officeart/2005/8/layout/process4"/>
    <dgm:cxn modelId="{60FCB00F-CA92-4223-AE97-7BBF3665DED6}" srcId="{0D297B33-8D0E-40A1-AC21-E105DDC14040}" destId="{1F0CA9B4-9863-4C86-8F8C-8A351FB78C7C}" srcOrd="1" destOrd="0" parTransId="{F566FD64-4823-4C99-8B9A-2F9F98DA4C82}" sibTransId="{A32D785F-29FA-48E5-84EB-BF66716D26E5}"/>
    <dgm:cxn modelId="{74A63C34-8426-4446-988F-2AFF1F8ACD9E}" type="presOf" srcId="{2B3DACF4-B962-4338-A3B8-1F7BEE4AFA99}" destId="{DA0343B3-9DA0-496E-BE57-ED62858BEE7A}" srcOrd="0" destOrd="0" presId="urn:microsoft.com/office/officeart/2005/8/layout/process4"/>
    <dgm:cxn modelId="{219E4168-1DC2-4DF8-9DB1-91ECBAF6F90A}" type="presOf" srcId="{0D297B33-8D0E-40A1-AC21-E105DDC14040}" destId="{91331F1B-6D11-4D0E-9236-BCED22F95086}" srcOrd="1" destOrd="0" presId="urn:microsoft.com/office/officeart/2005/8/layout/process4"/>
    <dgm:cxn modelId="{830F1223-4882-4A2B-A505-81C09CB1389A}" type="presOf" srcId="{E56DF689-F469-4F4C-86FF-5627FDB180CE}" destId="{E6CC3AE4-A08E-4513-BBE8-84D8B6329E89}" srcOrd="0" destOrd="0" presId="urn:microsoft.com/office/officeart/2005/8/layout/process4"/>
    <dgm:cxn modelId="{53A33F43-CA3D-493C-9AF6-0FC34DD0339D}" type="presOf" srcId="{A26EB9D0-9256-464A-91F2-961FE972283A}" destId="{F80D6787-470D-4C7D-AEFB-5DF0E2DF2C08}" srcOrd="0" destOrd="0" presId="urn:microsoft.com/office/officeart/2005/8/layout/process4"/>
    <dgm:cxn modelId="{D30E90E8-24A1-4B54-A405-A8F88788DC58}" srcId="{88406CAB-72F2-4B32-BE34-705C4BDD542C}" destId="{2B3DACF4-B962-4338-A3B8-1F7BEE4AFA99}" srcOrd="3" destOrd="0" parTransId="{6EA8851A-D909-485A-8C18-302AE2DB6C90}" sibTransId="{960802A6-8E94-411F-9C1A-25555BEE9306}"/>
    <dgm:cxn modelId="{55FC4DFC-944B-4048-8850-8A4421DDBE4D}" type="presOf" srcId="{A7A1CEDB-6ED5-4A13-8E45-8DCEE7D0BBB0}" destId="{D1DD1F82-EBF7-425E-97D9-5B75341E1CA4}" srcOrd="0" destOrd="0" presId="urn:microsoft.com/office/officeart/2005/8/layout/process4"/>
    <dgm:cxn modelId="{66E74FD5-031B-4980-B00D-14FF8CF800BC}" srcId="{88406CAB-72F2-4B32-BE34-705C4BDD542C}" destId="{0D297B33-8D0E-40A1-AC21-E105DDC14040}" srcOrd="1" destOrd="0" parTransId="{C23E0337-80DB-4AB5-915C-AC5F64745F90}" sibTransId="{249C69D0-E922-48A5-B91A-E084E262488E}"/>
    <dgm:cxn modelId="{71181088-13EF-4417-B2B7-36682E0CF842}" type="presOf" srcId="{1F0CA9B4-9863-4C86-8F8C-8A351FB78C7C}" destId="{D195440D-A1B4-4ADF-8ABB-DD4F614C6F7E}" srcOrd="0" destOrd="0" presId="urn:microsoft.com/office/officeart/2005/8/layout/process4"/>
    <dgm:cxn modelId="{3F68B9D1-BFA8-4168-A594-AAF84E52FE0B}" srcId="{2B3DACF4-B962-4338-A3B8-1F7BEE4AFA99}" destId="{8D16A78E-6423-4BA8-BD53-BF600C9CD7A1}" srcOrd="1" destOrd="0" parTransId="{073144C0-7273-4B1C-900B-4A1C7E040696}" sibTransId="{E0473211-0DF8-48DA-849E-AA166976E471}"/>
    <dgm:cxn modelId="{615B6741-10C3-4758-9AD2-17BC4FBA2C62}" type="presOf" srcId="{8D16A78E-6423-4BA8-BD53-BF600C9CD7A1}" destId="{522DB6F3-E3EC-4A08-87E1-2E8D927AA75C}" srcOrd="0" destOrd="0" presId="urn:microsoft.com/office/officeart/2005/8/layout/process4"/>
    <dgm:cxn modelId="{9661783A-1755-4422-971E-9EBB2937C157}" type="presOf" srcId="{F89F9D8F-453C-4F36-A6AF-AC2F9C47F277}" destId="{F42D2DA5-A200-47D8-AF87-C5D577C113C6}" srcOrd="0" destOrd="0" presId="urn:microsoft.com/office/officeart/2005/8/layout/process4"/>
    <dgm:cxn modelId="{042637AE-7BDB-4D50-A7A7-13FAD3E14D5D}" srcId="{0D297B33-8D0E-40A1-AC21-E105DDC14040}" destId="{E56DF689-F469-4F4C-86FF-5627FDB180CE}" srcOrd="0" destOrd="0" parTransId="{DD1870CC-2BED-4B68-B258-1093592C991F}" sibTransId="{49F05BDD-537C-48D3-B7DD-2BEF3E9B99DB}"/>
    <dgm:cxn modelId="{3882D7C9-7273-41A9-B9B9-25CCE520588F}" type="presOf" srcId="{C48C7FD6-D9FE-4D5C-A694-0E289EF5EBB4}" destId="{EE155F64-29F1-40BE-BA89-E4ECED75FB1C}" srcOrd="0" destOrd="0" presId="urn:microsoft.com/office/officeart/2005/8/layout/process4"/>
    <dgm:cxn modelId="{7E82423F-0C9A-48BA-832C-0387C807E76C}" srcId="{88406CAB-72F2-4B32-BE34-705C4BDD542C}" destId="{F89F9D8F-453C-4F36-A6AF-AC2F9C47F277}" srcOrd="2" destOrd="0" parTransId="{DBD8D288-F55C-4FB8-963D-AE0C2BF14A46}" sibTransId="{8E75B0A7-46F7-4658-95F6-AA56E50332C9}"/>
    <dgm:cxn modelId="{21258F8D-52C0-4A73-A8B6-0275756BECBD}" srcId="{F89F9D8F-453C-4F36-A6AF-AC2F9C47F277}" destId="{A26EB9D0-9256-464A-91F2-961FE972283A}" srcOrd="0" destOrd="0" parTransId="{EA65E813-0AA8-4799-82D5-8F07C05293BC}" sibTransId="{D53B652F-E68E-408C-94E5-4FA0B62F85E2}"/>
    <dgm:cxn modelId="{84D34012-79DD-4EBC-8099-971CCD120C47}" type="presOf" srcId="{F89F9D8F-453C-4F36-A6AF-AC2F9C47F277}" destId="{2B979686-EB1D-4DD5-BCDA-FE3826BE76F3}" srcOrd="1" destOrd="0" presId="urn:microsoft.com/office/officeart/2005/8/layout/process4"/>
    <dgm:cxn modelId="{E23AAF6A-40F2-499F-91A2-B82DBBFC32C2}" srcId="{F89F9D8F-453C-4F36-A6AF-AC2F9C47F277}" destId="{A7A1CEDB-6ED5-4A13-8E45-8DCEE7D0BBB0}" srcOrd="1" destOrd="0" parTransId="{ADF6A4ED-2E7A-41D6-89B0-6B3A2D11EBF2}" sibTransId="{129DB8B3-F64A-4097-933D-B3E37FB58751}"/>
    <dgm:cxn modelId="{67E76DA3-59DB-4B98-9334-DC5D9583685B}" type="presOf" srcId="{0D297B33-8D0E-40A1-AC21-E105DDC14040}" destId="{27CD79B2-844B-47ED-818A-866B5084A5B9}" srcOrd="0" destOrd="0" presId="urn:microsoft.com/office/officeart/2005/8/layout/process4"/>
    <dgm:cxn modelId="{3511DA47-E2F4-4593-BCEF-6F0EA8034BBC}" type="presOf" srcId="{76AEF5E9-5FCB-4CBA-9BA6-36EC9D29FD1D}" destId="{E8C286C4-7014-44A3-BE74-C4C28CB936C9}" srcOrd="0" destOrd="0" presId="urn:microsoft.com/office/officeart/2005/8/layout/process4"/>
    <dgm:cxn modelId="{1C7C0FC0-C4EB-499D-8732-85E96742CD21}" srcId="{0D297B33-8D0E-40A1-AC21-E105DDC14040}" destId="{76AEF5E9-5FCB-4CBA-9BA6-36EC9D29FD1D}" srcOrd="2" destOrd="0" parTransId="{E634A0EA-8AD5-4697-A4EE-FC2670C02450}" sibTransId="{3666E88F-41BD-481D-A949-E1213EF6D1F3}"/>
    <dgm:cxn modelId="{6D9AF5BD-9A8E-4958-8F32-5445027A4E9F}" srcId="{88406CAB-72F2-4B32-BE34-705C4BDD542C}" destId="{ABF2EF16-7428-4FE4-B33D-6CC1312BE2BE}" srcOrd="0" destOrd="0" parTransId="{55B55358-580D-43A6-9C04-CC6CDBF94B43}" sibTransId="{A5AB6B01-7B56-4478-9FA8-916752A0DE71}"/>
    <dgm:cxn modelId="{555291FF-4368-4E29-B0B5-4AFC0ABB8050}" type="presOf" srcId="{2B3DACF4-B962-4338-A3B8-1F7BEE4AFA99}" destId="{417FD86C-BD62-4D76-AD09-064DA3E1797F}" srcOrd="1" destOrd="0" presId="urn:microsoft.com/office/officeart/2005/8/layout/process4"/>
    <dgm:cxn modelId="{D98AD4D5-A99B-456D-8FE2-97F892B0F24C}" type="presOf" srcId="{4BAD6431-1640-44F1-8734-2AE579CE5590}" destId="{16970886-7BF5-4254-A785-37C302772F32}" srcOrd="0" destOrd="0" presId="urn:microsoft.com/office/officeart/2005/8/layout/process4"/>
    <dgm:cxn modelId="{0A2CBDA8-FB2C-4664-BE87-17F50FF25F1A}" type="presOf" srcId="{88406CAB-72F2-4B32-BE34-705C4BDD542C}" destId="{A86095AC-265F-44F1-9C0E-CDC75B914ED1}" srcOrd="0" destOrd="0" presId="urn:microsoft.com/office/officeart/2005/8/layout/process4"/>
    <dgm:cxn modelId="{3991370D-F01A-49FF-87D0-61E4458505AF}" srcId="{2B3DACF4-B962-4338-A3B8-1F7BEE4AFA99}" destId="{C48C7FD6-D9FE-4D5C-A694-0E289EF5EBB4}" srcOrd="0" destOrd="0" parTransId="{2CF8209F-3445-44C8-923E-6FE57750E8F8}" sibTransId="{3CE908E7-6DC8-416D-929A-AE935043D588}"/>
    <dgm:cxn modelId="{7849CA3D-F746-4EA7-90E7-73FC3804608E}" type="presParOf" srcId="{A86095AC-265F-44F1-9C0E-CDC75B914ED1}" destId="{BFF5BE71-6455-45EA-A68E-BA9FE23C331A}" srcOrd="0" destOrd="0" presId="urn:microsoft.com/office/officeart/2005/8/layout/process4"/>
    <dgm:cxn modelId="{1F0A2F5C-A71C-48DB-87ED-24CB16F8C034}" type="presParOf" srcId="{BFF5BE71-6455-45EA-A68E-BA9FE23C331A}" destId="{DA0343B3-9DA0-496E-BE57-ED62858BEE7A}" srcOrd="0" destOrd="0" presId="urn:microsoft.com/office/officeart/2005/8/layout/process4"/>
    <dgm:cxn modelId="{3A0A1179-D388-4B54-AA4B-B2379204BC2E}" type="presParOf" srcId="{BFF5BE71-6455-45EA-A68E-BA9FE23C331A}" destId="{417FD86C-BD62-4D76-AD09-064DA3E1797F}" srcOrd="1" destOrd="0" presId="urn:microsoft.com/office/officeart/2005/8/layout/process4"/>
    <dgm:cxn modelId="{A9761EB2-1F6D-4FEB-A619-C6000CA084A6}" type="presParOf" srcId="{BFF5BE71-6455-45EA-A68E-BA9FE23C331A}" destId="{900BA6F1-6C4C-4D4D-9449-1ECCA6E8ED01}" srcOrd="2" destOrd="0" presId="urn:microsoft.com/office/officeart/2005/8/layout/process4"/>
    <dgm:cxn modelId="{82DD9DB5-48CD-4F99-9D07-5BE4E1C98617}" type="presParOf" srcId="{900BA6F1-6C4C-4D4D-9449-1ECCA6E8ED01}" destId="{EE155F64-29F1-40BE-BA89-E4ECED75FB1C}" srcOrd="0" destOrd="0" presId="urn:microsoft.com/office/officeart/2005/8/layout/process4"/>
    <dgm:cxn modelId="{B58D705A-551D-4181-8C24-2E96D47C838C}" type="presParOf" srcId="{900BA6F1-6C4C-4D4D-9449-1ECCA6E8ED01}" destId="{522DB6F3-E3EC-4A08-87E1-2E8D927AA75C}" srcOrd="1" destOrd="0" presId="urn:microsoft.com/office/officeart/2005/8/layout/process4"/>
    <dgm:cxn modelId="{02409755-7780-45F3-869E-E52876AA25A7}" type="presParOf" srcId="{900BA6F1-6C4C-4D4D-9449-1ECCA6E8ED01}" destId="{16970886-7BF5-4254-A785-37C302772F32}" srcOrd="2" destOrd="0" presId="urn:microsoft.com/office/officeart/2005/8/layout/process4"/>
    <dgm:cxn modelId="{1D12C346-FDC6-40E7-8FA3-531871C3E32E}" type="presParOf" srcId="{A86095AC-265F-44F1-9C0E-CDC75B914ED1}" destId="{22D24EAB-B530-439D-ACA7-26454B984D47}" srcOrd="1" destOrd="0" presId="urn:microsoft.com/office/officeart/2005/8/layout/process4"/>
    <dgm:cxn modelId="{B1B3FEDF-0D47-457C-92DA-E5D97E37ECDB}" type="presParOf" srcId="{A86095AC-265F-44F1-9C0E-CDC75B914ED1}" destId="{8003200B-7781-4932-A9A5-DB05CF50BDC2}" srcOrd="2" destOrd="0" presId="urn:microsoft.com/office/officeart/2005/8/layout/process4"/>
    <dgm:cxn modelId="{52C36E23-0C6E-4417-A389-0EDD34668F59}" type="presParOf" srcId="{8003200B-7781-4932-A9A5-DB05CF50BDC2}" destId="{F42D2DA5-A200-47D8-AF87-C5D577C113C6}" srcOrd="0" destOrd="0" presId="urn:microsoft.com/office/officeart/2005/8/layout/process4"/>
    <dgm:cxn modelId="{00E1A57B-B76B-4AE0-AEA6-F8950F2C351F}" type="presParOf" srcId="{8003200B-7781-4932-A9A5-DB05CF50BDC2}" destId="{2B979686-EB1D-4DD5-BCDA-FE3826BE76F3}" srcOrd="1" destOrd="0" presId="urn:microsoft.com/office/officeart/2005/8/layout/process4"/>
    <dgm:cxn modelId="{B5220C2A-4AAE-499C-A93C-1E1A90E2F271}" type="presParOf" srcId="{8003200B-7781-4932-A9A5-DB05CF50BDC2}" destId="{883DB9C9-FDCE-4C7D-951F-DC3173879B9D}" srcOrd="2" destOrd="0" presId="urn:microsoft.com/office/officeart/2005/8/layout/process4"/>
    <dgm:cxn modelId="{1F41BF20-4816-4472-80A4-E5B8EA39E522}" type="presParOf" srcId="{883DB9C9-FDCE-4C7D-951F-DC3173879B9D}" destId="{F80D6787-470D-4C7D-AEFB-5DF0E2DF2C08}" srcOrd="0" destOrd="0" presId="urn:microsoft.com/office/officeart/2005/8/layout/process4"/>
    <dgm:cxn modelId="{80BFE661-258A-47EA-A6DE-EF5FA25981DB}" type="presParOf" srcId="{883DB9C9-FDCE-4C7D-951F-DC3173879B9D}" destId="{D1DD1F82-EBF7-425E-97D9-5B75341E1CA4}" srcOrd="1" destOrd="0" presId="urn:microsoft.com/office/officeart/2005/8/layout/process4"/>
    <dgm:cxn modelId="{203FF2F2-6D3B-45FB-B6BA-32F1F03A2118}" type="presParOf" srcId="{A86095AC-265F-44F1-9C0E-CDC75B914ED1}" destId="{10CA2875-48D4-4A44-BBD1-E49B88CDCD34}" srcOrd="3" destOrd="0" presId="urn:microsoft.com/office/officeart/2005/8/layout/process4"/>
    <dgm:cxn modelId="{3A31F20A-42E8-4768-885F-3733DF586E43}" type="presParOf" srcId="{A86095AC-265F-44F1-9C0E-CDC75B914ED1}" destId="{6A9B5D2B-0887-4E39-B8EC-868F05FC7695}" srcOrd="4" destOrd="0" presId="urn:microsoft.com/office/officeart/2005/8/layout/process4"/>
    <dgm:cxn modelId="{08F57405-ACEB-4845-82C4-3D796470E5A6}" type="presParOf" srcId="{6A9B5D2B-0887-4E39-B8EC-868F05FC7695}" destId="{27CD79B2-844B-47ED-818A-866B5084A5B9}" srcOrd="0" destOrd="0" presId="urn:microsoft.com/office/officeart/2005/8/layout/process4"/>
    <dgm:cxn modelId="{77C15593-825A-405D-916B-4B21F119B23E}" type="presParOf" srcId="{6A9B5D2B-0887-4E39-B8EC-868F05FC7695}" destId="{91331F1B-6D11-4D0E-9236-BCED22F95086}" srcOrd="1" destOrd="0" presId="urn:microsoft.com/office/officeart/2005/8/layout/process4"/>
    <dgm:cxn modelId="{0029050A-9826-4152-A66C-66F7A1ADBEA6}" type="presParOf" srcId="{6A9B5D2B-0887-4E39-B8EC-868F05FC7695}" destId="{BA8C512A-46B5-4BA6-B2E8-1051FD5FB96A}" srcOrd="2" destOrd="0" presId="urn:microsoft.com/office/officeart/2005/8/layout/process4"/>
    <dgm:cxn modelId="{AA03F058-CE80-455E-AF59-D27A77726F77}" type="presParOf" srcId="{BA8C512A-46B5-4BA6-B2E8-1051FD5FB96A}" destId="{E6CC3AE4-A08E-4513-BBE8-84D8B6329E89}" srcOrd="0" destOrd="0" presId="urn:microsoft.com/office/officeart/2005/8/layout/process4"/>
    <dgm:cxn modelId="{A0B1437B-10A3-4299-9203-A59033A38C0B}" type="presParOf" srcId="{BA8C512A-46B5-4BA6-B2E8-1051FD5FB96A}" destId="{D195440D-A1B4-4ADF-8ABB-DD4F614C6F7E}" srcOrd="1" destOrd="0" presId="urn:microsoft.com/office/officeart/2005/8/layout/process4"/>
    <dgm:cxn modelId="{BCD74D6E-A9F6-49B4-8BE2-8D5D31C2CDF6}" type="presParOf" srcId="{BA8C512A-46B5-4BA6-B2E8-1051FD5FB96A}" destId="{E8C286C4-7014-44A3-BE74-C4C28CB936C9}" srcOrd="2" destOrd="0" presId="urn:microsoft.com/office/officeart/2005/8/layout/process4"/>
    <dgm:cxn modelId="{853895EA-95EE-4813-9A2C-60AA7A3E9842}" type="presParOf" srcId="{A86095AC-265F-44F1-9C0E-CDC75B914ED1}" destId="{870AC7D0-8EF1-4BAD-93F6-CB2455C81557}" srcOrd="5" destOrd="0" presId="urn:microsoft.com/office/officeart/2005/8/layout/process4"/>
    <dgm:cxn modelId="{6985101E-2E94-44B9-B93A-00BC1605A1A1}" type="presParOf" srcId="{A86095AC-265F-44F1-9C0E-CDC75B914ED1}" destId="{A4678FA8-F555-496C-BB4D-98C93E5622B8}" srcOrd="6" destOrd="0" presId="urn:microsoft.com/office/officeart/2005/8/layout/process4"/>
    <dgm:cxn modelId="{25D35B8F-6EC3-4CA8-8993-67AC1BD94D2F}" type="presParOf" srcId="{A4678FA8-F555-496C-BB4D-98C93E5622B8}" destId="{D4372856-E6FB-44B5-B10C-66466D55A378}" srcOrd="0" destOrd="0" presId="urn:microsoft.com/office/officeart/2005/8/layout/process4"/>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3D436D-16B0-4042-B4C8-2BA6925A72E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EE182A5-1DFF-47D8-BDF9-690896704D81}">
      <dgm:prSet phldrT="[Text]" custT="1"/>
      <dgm:spPr/>
      <dgm:t>
        <a:bodyPr/>
        <a:lstStyle/>
        <a:p>
          <a:r>
            <a:rPr lang="en-US" sz="2400" b="1" dirty="0" smtClean="0">
              <a:latin typeface="+mj-lt"/>
            </a:rPr>
            <a:t>Audit Teams</a:t>
          </a:r>
          <a:endParaRPr lang="en-US" sz="2400" b="1" dirty="0">
            <a:latin typeface="+mj-lt"/>
          </a:endParaRPr>
        </a:p>
      </dgm:t>
    </dgm:pt>
    <dgm:pt modelId="{E3344B1F-7294-476F-BB6E-590D5435C6E9}" type="parTrans" cxnId="{3C7639E3-0104-49AB-941F-8B6E19D9304A}">
      <dgm:prSet/>
      <dgm:spPr/>
      <dgm:t>
        <a:bodyPr/>
        <a:lstStyle/>
        <a:p>
          <a:endParaRPr lang="en-US"/>
        </a:p>
      </dgm:t>
    </dgm:pt>
    <dgm:pt modelId="{A5FD5AA1-FD96-4D21-994D-7BD8C609C6C0}" type="sibTrans" cxnId="{3C7639E3-0104-49AB-941F-8B6E19D9304A}">
      <dgm:prSet/>
      <dgm:spPr/>
      <dgm:t>
        <a:bodyPr/>
        <a:lstStyle/>
        <a:p>
          <a:endParaRPr lang="en-US"/>
        </a:p>
      </dgm:t>
    </dgm:pt>
    <dgm:pt modelId="{2504F24D-33E3-4970-86BF-1D3294581FF5}">
      <dgm:prSet phldrT="[Text]" custT="1"/>
      <dgm:spPr/>
      <dgm:t>
        <a:bodyPr/>
        <a:lstStyle/>
        <a:p>
          <a:r>
            <a:rPr lang="en-US" sz="2400" dirty="0" smtClean="0">
              <a:latin typeface="+mj-lt"/>
            </a:rPr>
            <a:t> Arrive at confirmed location and time</a:t>
          </a:r>
          <a:endParaRPr lang="en-US" sz="2400" dirty="0">
            <a:latin typeface="+mj-lt"/>
          </a:endParaRPr>
        </a:p>
      </dgm:t>
    </dgm:pt>
    <dgm:pt modelId="{FF628A72-2C46-4C9F-8A14-7F3FE6408BFB}" type="parTrans" cxnId="{91F22006-CA8A-4D78-A549-C52D9523C46C}">
      <dgm:prSet/>
      <dgm:spPr/>
      <dgm:t>
        <a:bodyPr/>
        <a:lstStyle/>
        <a:p>
          <a:endParaRPr lang="en-US"/>
        </a:p>
      </dgm:t>
    </dgm:pt>
    <dgm:pt modelId="{975D05BA-7762-4254-9AD7-82D694CE3FC0}" type="sibTrans" cxnId="{91F22006-CA8A-4D78-A549-C52D9523C46C}">
      <dgm:prSet/>
      <dgm:spPr/>
      <dgm:t>
        <a:bodyPr/>
        <a:lstStyle/>
        <a:p>
          <a:endParaRPr lang="en-US"/>
        </a:p>
      </dgm:t>
    </dgm:pt>
    <dgm:pt modelId="{90DE8C81-5CD1-4F05-93AE-E82B2E9D5C52}">
      <dgm:prSet phldrT="[Text]" custT="1"/>
      <dgm:spPr/>
      <dgm:t>
        <a:bodyPr/>
        <a:lstStyle/>
        <a:p>
          <a:r>
            <a:rPr lang="en-US" sz="2400" b="1" dirty="0" smtClean="0">
              <a:latin typeface="+mj-lt"/>
            </a:rPr>
            <a:t>Students</a:t>
          </a:r>
          <a:endParaRPr lang="en-US" sz="2400" b="1" dirty="0">
            <a:latin typeface="+mj-lt"/>
          </a:endParaRPr>
        </a:p>
      </dgm:t>
    </dgm:pt>
    <dgm:pt modelId="{2F0309EB-D1AF-48BD-A156-1BC0B3371841}" type="parTrans" cxnId="{AC6C3D1E-C699-49D9-A70B-16A8467E1536}">
      <dgm:prSet/>
      <dgm:spPr/>
      <dgm:t>
        <a:bodyPr/>
        <a:lstStyle/>
        <a:p>
          <a:endParaRPr lang="en-US"/>
        </a:p>
      </dgm:t>
    </dgm:pt>
    <dgm:pt modelId="{DD840974-BD70-4BB1-B940-40E630E8D370}" type="sibTrans" cxnId="{AC6C3D1E-C699-49D9-A70B-16A8467E1536}">
      <dgm:prSet/>
      <dgm:spPr/>
      <dgm:t>
        <a:bodyPr/>
        <a:lstStyle/>
        <a:p>
          <a:endParaRPr lang="en-US"/>
        </a:p>
      </dgm:t>
    </dgm:pt>
    <dgm:pt modelId="{97E5D05E-42A8-40E1-9700-9D9A4C847C2B}">
      <dgm:prSet phldrT="[Text]" custT="1"/>
      <dgm:spPr/>
      <dgm:t>
        <a:bodyPr/>
        <a:lstStyle/>
        <a:p>
          <a:r>
            <a:rPr lang="en-US" sz="2400" dirty="0" smtClean="0">
              <a:latin typeface="+mj-lt"/>
            </a:rPr>
            <a:t>Tardy students remain in designated area and will be counted </a:t>
          </a:r>
          <a:endParaRPr lang="en-US" sz="2400" dirty="0">
            <a:latin typeface="+mj-lt"/>
          </a:endParaRPr>
        </a:p>
      </dgm:t>
    </dgm:pt>
    <dgm:pt modelId="{C00EE302-B9E7-48C3-9274-3F99F6C5453E}" type="parTrans" cxnId="{D5F29FC1-D375-4F0B-BAC8-B3F1E27668B7}">
      <dgm:prSet/>
      <dgm:spPr/>
      <dgm:t>
        <a:bodyPr/>
        <a:lstStyle/>
        <a:p>
          <a:endParaRPr lang="en-US"/>
        </a:p>
      </dgm:t>
    </dgm:pt>
    <dgm:pt modelId="{4C4D4835-4143-437F-8BCC-BAC6EE47C675}" type="sibTrans" cxnId="{D5F29FC1-D375-4F0B-BAC8-B3F1E27668B7}">
      <dgm:prSet/>
      <dgm:spPr/>
      <dgm:t>
        <a:bodyPr/>
        <a:lstStyle/>
        <a:p>
          <a:endParaRPr lang="en-US"/>
        </a:p>
      </dgm:t>
    </dgm:pt>
    <dgm:pt modelId="{B5368400-2F36-4B79-9FA9-33DE7AD52F44}">
      <dgm:prSet phldrT="[Text]" custT="1"/>
      <dgm:spPr/>
      <dgm:t>
        <a:bodyPr/>
        <a:lstStyle/>
        <a:p>
          <a:r>
            <a:rPr lang="en-US" sz="2400" dirty="0" smtClean="0">
              <a:latin typeface="+mj-lt"/>
            </a:rPr>
            <a:t>Audit will begin promptly</a:t>
          </a:r>
          <a:endParaRPr lang="en-US" sz="2400" dirty="0">
            <a:latin typeface="+mj-lt"/>
          </a:endParaRPr>
        </a:p>
      </dgm:t>
    </dgm:pt>
    <dgm:pt modelId="{A114E407-5186-4B8B-B6FD-B85E6EB9009E}" type="parTrans" cxnId="{92FC0727-580E-4B4C-8D3D-65177B93535C}">
      <dgm:prSet/>
      <dgm:spPr/>
      <dgm:t>
        <a:bodyPr/>
        <a:lstStyle/>
        <a:p>
          <a:endParaRPr lang="en-US"/>
        </a:p>
      </dgm:t>
    </dgm:pt>
    <dgm:pt modelId="{3CE128F5-8C83-4916-B775-C5A0A3186C7F}" type="sibTrans" cxnId="{92FC0727-580E-4B4C-8D3D-65177B93535C}">
      <dgm:prSet/>
      <dgm:spPr/>
      <dgm:t>
        <a:bodyPr/>
        <a:lstStyle/>
        <a:p>
          <a:endParaRPr lang="en-US"/>
        </a:p>
      </dgm:t>
    </dgm:pt>
    <dgm:pt modelId="{E7446E6B-BC07-438E-9954-415CE358607F}">
      <dgm:prSet phldrT="[Text]" custT="1"/>
      <dgm:spPr/>
      <dgm:t>
        <a:bodyPr/>
        <a:lstStyle/>
        <a:p>
          <a:r>
            <a:rPr lang="en-US" sz="2400" b="1" dirty="0" smtClean="0">
              <a:latin typeface="+mj-lt"/>
            </a:rPr>
            <a:t>Teachers</a:t>
          </a:r>
          <a:endParaRPr lang="en-US" sz="2400" b="1" dirty="0">
            <a:latin typeface="+mj-lt"/>
          </a:endParaRPr>
        </a:p>
      </dgm:t>
    </dgm:pt>
    <dgm:pt modelId="{A0CDCB97-8054-4C5A-B284-44B0BEF3D7F3}" type="parTrans" cxnId="{4774875B-8DF7-4731-8770-C574F12E1636}">
      <dgm:prSet/>
      <dgm:spPr/>
      <dgm:t>
        <a:bodyPr/>
        <a:lstStyle/>
        <a:p>
          <a:endParaRPr lang="en-US"/>
        </a:p>
      </dgm:t>
    </dgm:pt>
    <dgm:pt modelId="{DB9854D4-CCA5-4538-B4A6-253B03C45822}" type="sibTrans" cxnId="{4774875B-8DF7-4731-8770-C574F12E1636}">
      <dgm:prSet/>
      <dgm:spPr/>
      <dgm:t>
        <a:bodyPr/>
        <a:lstStyle/>
        <a:p>
          <a:endParaRPr lang="en-US"/>
        </a:p>
      </dgm:t>
    </dgm:pt>
    <dgm:pt modelId="{84066A66-3F91-4AB3-A316-8EABE843EC12}">
      <dgm:prSet phldrT="[Text]"/>
      <dgm:spPr/>
      <dgm:t>
        <a:bodyPr/>
        <a:lstStyle/>
        <a:p>
          <a:r>
            <a:rPr lang="en-US" dirty="0" smtClean="0">
              <a:latin typeface="+mj-lt"/>
            </a:rPr>
            <a:t>Validate grade levels, if applicable </a:t>
          </a:r>
          <a:endParaRPr lang="en-US" dirty="0">
            <a:latin typeface="+mj-lt"/>
          </a:endParaRPr>
        </a:p>
      </dgm:t>
    </dgm:pt>
    <dgm:pt modelId="{B8691B1B-CEBE-46D5-A2F8-295A76DC4F12}" type="parTrans" cxnId="{B6F7C74F-0ED1-43A2-BDBE-716EDD02D7DD}">
      <dgm:prSet/>
      <dgm:spPr/>
      <dgm:t>
        <a:bodyPr/>
        <a:lstStyle/>
        <a:p>
          <a:endParaRPr lang="en-US"/>
        </a:p>
      </dgm:t>
    </dgm:pt>
    <dgm:pt modelId="{24A62E24-C792-48D0-AB84-57B7A7DC4AB4}" type="sibTrans" cxnId="{B6F7C74F-0ED1-43A2-BDBE-716EDD02D7DD}">
      <dgm:prSet/>
      <dgm:spPr/>
      <dgm:t>
        <a:bodyPr/>
        <a:lstStyle/>
        <a:p>
          <a:endParaRPr lang="en-US"/>
        </a:p>
      </dgm:t>
    </dgm:pt>
    <dgm:pt modelId="{1EAB9CDB-E60A-4BB2-9C94-E7D8698EFEA3}">
      <dgm:prSet phldrT="[Text]"/>
      <dgm:spPr/>
      <dgm:t>
        <a:bodyPr/>
        <a:lstStyle/>
        <a:p>
          <a:r>
            <a:rPr lang="en-US" dirty="0" smtClean="0">
              <a:latin typeface="+mj-lt"/>
            </a:rPr>
            <a:t>Certify count totals, comments and grade levels recorded on rosters</a:t>
          </a:r>
          <a:endParaRPr lang="en-US" dirty="0">
            <a:latin typeface="+mj-lt"/>
          </a:endParaRPr>
        </a:p>
      </dgm:t>
    </dgm:pt>
    <dgm:pt modelId="{CB542D47-A73C-4B9F-AD0E-3BE56A3BC64B}" type="parTrans" cxnId="{4258A255-F416-4F9D-A28A-87ACD6328151}">
      <dgm:prSet/>
      <dgm:spPr/>
      <dgm:t>
        <a:bodyPr/>
        <a:lstStyle/>
        <a:p>
          <a:endParaRPr lang="en-US"/>
        </a:p>
      </dgm:t>
    </dgm:pt>
    <dgm:pt modelId="{645CE232-D53E-47C9-8C8F-2C483B44D709}" type="sibTrans" cxnId="{4258A255-F416-4F9D-A28A-87ACD6328151}">
      <dgm:prSet/>
      <dgm:spPr/>
      <dgm:t>
        <a:bodyPr/>
        <a:lstStyle/>
        <a:p>
          <a:endParaRPr lang="en-US"/>
        </a:p>
      </dgm:t>
    </dgm:pt>
    <dgm:pt modelId="{16E282C3-57E0-49A4-8512-DC0CD1658F94}">
      <dgm:prSet phldrT="[Text]" custT="1"/>
      <dgm:spPr/>
      <dgm:t>
        <a:bodyPr/>
        <a:lstStyle/>
        <a:p>
          <a:r>
            <a:rPr lang="en-US" sz="2400" dirty="0" smtClean="0">
              <a:latin typeface="+mj-lt"/>
            </a:rPr>
            <a:t>Remain in classrooms until count completed</a:t>
          </a:r>
          <a:endParaRPr lang="en-US" sz="2400" dirty="0">
            <a:latin typeface="+mj-lt"/>
          </a:endParaRPr>
        </a:p>
      </dgm:t>
    </dgm:pt>
    <dgm:pt modelId="{A1458950-1A18-4C82-8C93-983D04AE5CE2}" type="parTrans" cxnId="{4A5339E5-50D1-40AB-AD55-F0A99D42965D}">
      <dgm:prSet/>
      <dgm:spPr/>
      <dgm:t>
        <a:bodyPr/>
        <a:lstStyle/>
        <a:p>
          <a:endParaRPr lang="en-US"/>
        </a:p>
      </dgm:t>
    </dgm:pt>
    <dgm:pt modelId="{D06CC569-CE6A-4CEF-975E-D6F2A210A78D}" type="sibTrans" cxnId="{4A5339E5-50D1-40AB-AD55-F0A99D42965D}">
      <dgm:prSet/>
      <dgm:spPr/>
      <dgm:t>
        <a:bodyPr/>
        <a:lstStyle/>
        <a:p>
          <a:endParaRPr lang="en-US"/>
        </a:p>
      </dgm:t>
    </dgm:pt>
    <dgm:pt modelId="{384BE076-B1E8-47FB-8482-2C91CCABCD36}">
      <dgm:prSet phldrT="[Text]"/>
      <dgm:spPr/>
      <dgm:t>
        <a:bodyPr/>
        <a:lstStyle/>
        <a:p>
          <a:r>
            <a:rPr lang="en-US" dirty="0" smtClean="0">
              <a:latin typeface="+mj-lt"/>
            </a:rPr>
            <a:t>Call names on rosters </a:t>
          </a:r>
          <a:endParaRPr lang="en-US" dirty="0">
            <a:latin typeface="+mj-lt"/>
          </a:endParaRPr>
        </a:p>
      </dgm:t>
    </dgm:pt>
    <dgm:pt modelId="{7138B56B-2C7F-4F01-AEE5-52A6B111C577}" type="parTrans" cxnId="{FF19E480-44BC-4609-B908-3800C2D100A0}">
      <dgm:prSet/>
      <dgm:spPr/>
      <dgm:t>
        <a:bodyPr/>
        <a:lstStyle/>
        <a:p>
          <a:endParaRPr lang="en-US"/>
        </a:p>
      </dgm:t>
    </dgm:pt>
    <dgm:pt modelId="{D0F87E7B-6F5B-4841-9B28-8C1D10F06C2D}" type="sibTrans" cxnId="{FF19E480-44BC-4609-B908-3800C2D100A0}">
      <dgm:prSet/>
      <dgm:spPr/>
      <dgm:t>
        <a:bodyPr/>
        <a:lstStyle/>
        <a:p>
          <a:endParaRPr lang="en-US"/>
        </a:p>
      </dgm:t>
    </dgm:pt>
    <dgm:pt modelId="{E66B51C4-9CD3-46DC-A380-C0DA45AF85DD}" type="pres">
      <dgm:prSet presAssocID="{F43D436D-16B0-4042-B4C8-2BA6925A72ED}" presName="Name0" presStyleCnt="0">
        <dgm:presLayoutVars>
          <dgm:dir/>
          <dgm:animLvl val="lvl"/>
          <dgm:resizeHandles val="exact"/>
        </dgm:presLayoutVars>
      </dgm:prSet>
      <dgm:spPr/>
      <dgm:t>
        <a:bodyPr/>
        <a:lstStyle/>
        <a:p>
          <a:endParaRPr lang="en-US"/>
        </a:p>
      </dgm:t>
    </dgm:pt>
    <dgm:pt modelId="{BAE052E6-C5E6-4035-B111-F1FA9C71293D}" type="pres">
      <dgm:prSet presAssocID="{0EE182A5-1DFF-47D8-BDF9-690896704D81}" presName="composite" presStyleCnt="0"/>
      <dgm:spPr/>
    </dgm:pt>
    <dgm:pt modelId="{B1BDA77B-B231-42AF-AE3A-DF0B79FDAD28}" type="pres">
      <dgm:prSet presAssocID="{0EE182A5-1DFF-47D8-BDF9-690896704D81}" presName="parTx" presStyleLbl="alignNode1" presStyleIdx="0" presStyleCnt="3">
        <dgm:presLayoutVars>
          <dgm:chMax val="0"/>
          <dgm:chPref val="0"/>
          <dgm:bulletEnabled val="1"/>
        </dgm:presLayoutVars>
      </dgm:prSet>
      <dgm:spPr/>
      <dgm:t>
        <a:bodyPr/>
        <a:lstStyle/>
        <a:p>
          <a:endParaRPr lang="en-US"/>
        </a:p>
      </dgm:t>
    </dgm:pt>
    <dgm:pt modelId="{FEAC5D34-A0F4-4DBF-A6F9-55C87340653F}" type="pres">
      <dgm:prSet presAssocID="{0EE182A5-1DFF-47D8-BDF9-690896704D81}" presName="desTx" presStyleLbl="alignAccFollowNode1" presStyleIdx="0" presStyleCnt="3" custLinFactNeighborX="-103" custLinFactNeighborY="127">
        <dgm:presLayoutVars>
          <dgm:bulletEnabled val="1"/>
        </dgm:presLayoutVars>
      </dgm:prSet>
      <dgm:spPr/>
      <dgm:t>
        <a:bodyPr/>
        <a:lstStyle/>
        <a:p>
          <a:endParaRPr lang="en-US"/>
        </a:p>
      </dgm:t>
    </dgm:pt>
    <dgm:pt modelId="{7470E35D-C745-41B1-9155-27EEEEDB520D}" type="pres">
      <dgm:prSet presAssocID="{A5FD5AA1-FD96-4D21-994D-7BD8C609C6C0}" presName="space" presStyleCnt="0"/>
      <dgm:spPr/>
    </dgm:pt>
    <dgm:pt modelId="{5B9EDDA9-9263-4791-8940-4953C22A0D9E}" type="pres">
      <dgm:prSet presAssocID="{90DE8C81-5CD1-4F05-93AE-E82B2E9D5C52}" presName="composite" presStyleCnt="0"/>
      <dgm:spPr/>
    </dgm:pt>
    <dgm:pt modelId="{26EF6308-8B07-4366-9EAF-13ABB1BF1C7B}" type="pres">
      <dgm:prSet presAssocID="{90DE8C81-5CD1-4F05-93AE-E82B2E9D5C52}" presName="parTx" presStyleLbl="alignNode1" presStyleIdx="1" presStyleCnt="3" custLinFactNeighborX="-5958" custLinFactNeighborY="-766">
        <dgm:presLayoutVars>
          <dgm:chMax val="0"/>
          <dgm:chPref val="0"/>
          <dgm:bulletEnabled val="1"/>
        </dgm:presLayoutVars>
      </dgm:prSet>
      <dgm:spPr/>
      <dgm:t>
        <a:bodyPr/>
        <a:lstStyle/>
        <a:p>
          <a:endParaRPr lang="en-US"/>
        </a:p>
      </dgm:t>
    </dgm:pt>
    <dgm:pt modelId="{1742123F-2E18-449D-9EBD-BCFAE949D615}" type="pres">
      <dgm:prSet presAssocID="{90DE8C81-5CD1-4F05-93AE-E82B2E9D5C52}" presName="desTx" presStyleLbl="alignAccFollowNode1" presStyleIdx="1" presStyleCnt="3" custLinFactNeighborX="-4701" custLinFactNeighborY="901">
        <dgm:presLayoutVars>
          <dgm:bulletEnabled val="1"/>
        </dgm:presLayoutVars>
      </dgm:prSet>
      <dgm:spPr/>
      <dgm:t>
        <a:bodyPr/>
        <a:lstStyle/>
        <a:p>
          <a:endParaRPr lang="en-US"/>
        </a:p>
      </dgm:t>
    </dgm:pt>
    <dgm:pt modelId="{929A6105-4BE1-46C2-980E-9D3DF8B35719}" type="pres">
      <dgm:prSet presAssocID="{DD840974-BD70-4BB1-B940-40E630E8D370}" presName="space" presStyleCnt="0"/>
      <dgm:spPr/>
    </dgm:pt>
    <dgm:pt modelId="{AE80B33C-4215-4207-B988-6AB9BD2EB46E}" type="pres">
      <dgm:prSet presAssocID="{E7446E6B-BC07-438E-9954-415CE358607F}" presName="composite" presStyleCnt="0"/>
      <dgm:spPr/>
    </dgm:pt>
    <dgm:pt modelId="{92FF5D02-80CA-4327-B983-A96F43C791CD}" type="pres">
      <dgm:prSet presAssocID="{E7446E6B-BC07-438E-9954-415CE358607F}" presName="parTx" presStyleLbl="alignNode1" presStyleIdx="2" presStyleCnt="3">
        <dgm:presLayoutVars>
          <dgm:chMax val="0"/>
          <dgm:chPref val="0"/>
          <dgm:bulletEnabled val="1"/>
        </dgm:presLayoutVars>
      </dgm:prSet>
      <dgm:spPr/>
      <dgm:t>
        <a:bodyPr/>
        <a:lstStyle/>
        <a:p>
          <a:endParaRPr lang="en-US"/>
        </a:p>
      </dgm:t>
    </dgm:pt>
    <dgm:pt modelId="{05A11E4B-DACE-417D-8F88-DBED1EFC6BDE}" type="pres">
      <dgm:prSet presAssocID="{E7446E6B-BC07-438E-9954-415CE358607F}" presName="desTx" presStyleLbl="alignAccFollowNode1" presStyleIdx="2" presStyleCnt="3">
        <dgm:presLayoutVars>
          <dgm:bulletEnabled val="1"/>
        </dgm:presLayoutVars>
      </dgm:prSet>
      <dgm:spPr/>
      <dgm:t>
        <a:bodyPr/>
        <a:lstStyle/>
        <a:p>
          <a:endParaRPr lang="en-US"/>
        </a:p>
      </dgm:t>
    </dgm:pt>
  </dgm:ptLst>
  <dgm:cxnLst>
    <dgm:cxn modelId="{2752FB0F-7077-4D7B-988C-25B33F32C51D}" type="presOf" srcId="{1EAB9CDB-E60A-4BB2-9C94-E7D8698EFEA3}" destId="{05A11E4B-DACE-417D-8F88-DBED1EFC6BDE}" srcOrd="0" destOrd="2" presId="urn:microsoft.com/office/officeart/2005/8/layout/hList1"/>
    <dgm:cxn modelId="{F879379A-2757-4B3D-B440-F5235D631A77}" type="presOf" srcId="{2504F24D-33E3-4970-86BF-1D3294581FF5}" destId="{FEAC5D34-A0F4-4DBF-A6F9-55C87340653F}" srcOrd="0" destOrd="0" presId="urn:microsoft.com/office/officeart/2005/8/layout/hList1"/>
    <dgm:cxn modelId="{93630B23-FF4F-4E1E-8EB7-41E95FF74233}" type="presOf" srcId="{0EE182A5-1DFF-47D8-BDF9-690896704D81}" destId="{B1BDA77B-B231-42AF-AE3A-DF0B79FDAD28}" srcOrd="0" destOrd="0" presId="urn:microsoft.com/office/officeart/2005/8/layout/hList1"/>
    <dgm:cxn modelId="{91F22006-CA8A-4D78-A549-C52D9523C46C}" srcId="{0EE182A5-1DFF-47D8-BDF9-690896704D81}" destId="{2504F24D-33E3-4970-86BF-1D3294581FF5}" srcOrd="0" destOrd="0" parTransId="{FF628A72-2C46-4C9F-8A14-7F3FE6408BFB}" sibTransId="{975D05BA-7762-4254-9AD7-82D694CE3FC0}"/>
    <dgm:cxn modelId="{FF19E480-44BC-4609-B908-3800C2D100A0}" srcId="{E7446E6B-BC07-438E-9954-415CE358607F}" destId="{384BE076-B1E8-47FB-8482-2C91CCABCD36}" srcOrd="0" destOrd="0" parTransId="{7138B56B-2C7F-4F01-AEE5-52A6B111C577}" sibTransId="{D0F87E7B-6F5B-4841-9B28-8C1D10F06C2D}"/>
    <dgm:cxn modelId="{4258A255-F416-4F9D-A28A-87ACD6328151}" srcId="{E7446E6B-BC07-438E-9954-415CE358607F}" destId="{1EAB9CDB-E60A-4BB2-9C94-E7D8698EFEA3}" srcOrd="2" destOrd="0" parTransId="{CB542D47-A73C-4B9F-AD0E-3BE56A3BC64B}" sibTransId="{645CE232-D53E-47C9-8C8F-2C483B44D709}"/>
    <dgm:cxn modelId="{AB066DCB-AC35-43BB-9048-F7CBEE8BFE54}" type="presOf" srcId="{97E5D05E-42A8-40E1-9700-9D9A4C847C2B}" destId="{1742123F-2E18-449D-9EBD-BCFAE949D615}" srcOrd="0" destOrd="1" presId="urn:microsoft.com/office/officeart/2005/8/layout/hList1"/>
    <dgm:cxn modelId="{06DA8F7C-9962-4AF8-BA96-642D001F959E}" type="presOf" srcId="{90DE8C81-5CD1-4F05-93AE-E82B2E9D5C52}" destId="{26EF6308-8B07-4366-9EAF-13ABB1BF1C7B}" srcOrd="0" destOrd="0" presId="urn:microsoft.com/office/officeart/2005/8/layout/hList1"/>
    <dgm:cxn modelId="{4774875B-8DF7-4731-8770-C574F12E1636}" srcId="{F43D436D-16B0-4042-B4C8-2BA6925A72ED}" destId="{E7446E6B-BC07-438E-9954-415CE358607F}" srcOrd="2" destOrd="0" parTransId="{A0CDCB97-8054-4C5A-B284-44B0BEF3D7F3}" sibTransId="{DB9854D4-CCA5-4538-B4A6-253B03C45822}"/>
    <dgm:cxn modelId="{3C7639E3-0104-49AB-941F-8B6E19D9304A}" srcId="{F43D436D-16B0-4042-B4C8-2BA6925A72ED}" destId="{0EE182A5-1DFF-47D8-BDF9-690896704D81}" srcOrd="0" destOrd="0" parTransId="{E3344B1F-7294-476F-BB6E-590D5435C6E9}" sibTransId="{A5FD5AA1-FD96-4D21-994D-7BD8C609C6C0}"/>
    <dgm:cxn modelId="{E438D5C4-C6C2-4D0D-B0A5-799F48251771}" type="presOf" srcId="{F43D436D-16B0-4042-B4C8-2BA6925A72ED}" destId="{E66B51C4-9CD3-46DC-A380-C0DA45AF85DD}" srcOrd="0" destOrd="0" presId="urn:microsoft.com/office/officeart/2005/8/layout/hList1"/>
    <dgm:cxn modelId="{A092C0C6-B527-4A60-BCE9-10F78652B9BE}" type="presOf" srcId="{E7446E6B-BC07-438E-9954-415CE358607F}" destId="{92FF5D02-80CA-4327-B983-A96F43C791CD}" srcOrd="0" destOrd="0" presId="urn:microsoft.com/office/officeart/2005/8/layout/hList1"/>
    <dgm:cxn modelId="{CDBE2040-FE88-49EE-90FE-CE16B7275836}" type="presOf" srcId="{384BE076-B1E8-47FB-8482-2C91CCABCD36}" destId="{05A11E4B-DACE-417D-8F88-DBED1EFC6BDE}" srcOrd="0" destOrd="0" presId="urn:microsoft.com/office/officeart/2005/8/layout/hList1"/>
    <dgm:cxn modelId="{EE9836E1-1132-44EC-BBF8-26E263E968E1}" type="presOf" srcId="{16E282C3-57E0-49A4-8512-DC0CD1658F94}" destId="{1742123F-2E18-449D-9EBD-BCFAE949D615}" srcOrd="0" destOrd="0" presId="urn:microsoft.com/office/officeart/2005/8/layout/hList1"/>
    <dgm:cxn modelId="{4A5339E5-50D1-40AB-AD55-F0A99D42965D}" srcId="{90DE8C81-5CD1-4F05-93AE-E82B2E9D5C52}" destId="{16E282C3-57E0-49A4-8512-DC0CD1658F94}" srcOrd="0" destOrd="0" parTransId="{A1458950-1A18-4C82-8C93-983D04AE5CE2}" sibTransId="{D06CC569-CE6A-4CEF-975E-D6F2A210A78D}"/>
    <dgm:cxn modelId="{B6F7C74F-0ED1-43A2-BDBE-716EDD02D7DD}" srcId="{E7446E6B-BC07-438E-9954-415CE358607F}" destId="{84066A66-3F91-4AB3-A316-8EABE843EC12}" srcOrd="1" destOrd="0" parTransId="{B8691B1B-CEBE-46D5-A2F8-295A76DC4F12}" sibTransId="{24A62E24-C792-48D0-AB84-57B7A7DC4AB4}"/>
    <dgm:cxn modelId="{F449CA77-2A80-4503-99AE-0A2718DF856F}" type="presOf" srcId="{B5368400-2F36-4B79-9FA9-33DE7AD52F44}" destId="{FEAC5D34-A0F4-4DBF-A6F9-55C87340653F}" srcOrd="0" destOrd="1" presId="urn:microsoft.com/office/officeart/2005/8/layout/hList1"/>
    <dgm:cxn modelId="{92FC0727-580E-4B4C-8D3D-65177B93535C}" srcId="{0EE182A5-1DFF-47D8-BDF9-690896704D81}" destId="{B5368400-2F36-4B79-9FA9-33DE7AD52F44}" srcOrd="1" destOrd="0" parTransId="{A114E407-5186-4B8B-B6FD-B85E6EB9009E}" sibTransId="{3CE128F5-8C83-4916-B775-C5A0A3186C7F}"/>
    <dgm:cxn modelId="{AC6C3D1E-C699-49D9-A70B-16A8467E1536}" srcId="{F43D436D-16B0-4042-B4C8-2BA6925A72ED}" destId="{90DE8C81-5CD1-4F05-93AE-E82B2E9D5C52}" srcOrd="1" destOrd="0" parTransId="{2F0309EB-D1AF-48BD-A156-1BC0B3371841}" sibTransId="{DD840974-BD70-4BB1-B940-40E630E8D370}"/>
    <dgm:cxn modelId="{2708EE97-5B1B-4689-8587-6E660775D86E}" type="presOf" srcId="{84066A66-3F91-4AB3-A316-8EABE843EC12}" destId="{05A11E4B-DACE-417D-8F88-DBED1EFC6BDE}" srcOrd="0" destOrd="1" presId="urn:microsoft.com/office/officeart/2005/8/layout/hList1"/>
    <dgm:cxn modelId="{D5F29FC1-D375-4F0B-BAC8-B3F1E27668B7}" srcId="{90DE8C81-5CD1-4F05-93AE-E82B2E9D5C52}" destId="{97E5D05E-42A8-40E1-9700-9D9A4C847C2B}" srcOrd="1" destOrd="0" parTransId="{C00EE302-B9E7-48C3-9274-3F99F6C5453E}" sibTransId="{4C4D4835-4143-437F-8BCC-BAC6EE47C675}"/>
    <dgm:cxn modelId="{BCDEEE48-C1A8-4C94-845F-A804B5B823E4}" type="presParOf" srcId="{E66B51C4-9CD3-46DC-A380-C0DA45AF85DD}" destId="{BAE052E6-C5E6-4035-B111-F1FA9C71293D}" srcOrd="0" destOrd="0" presId="urn:microsoft.com/office/officeart/2005/8/layout/hList1"/>
    <dgm:cxn modelId="{47A7E0D3-0830-449B-A8FE-4D938984D187}" type="presParOf" srcId="{BAE052E6-C5E6-4035-B111-F1FA9C71293D}" destId="{B1BDA77B-B231-42AF-AE3A-DF0B79FDAD28}" srcOrd="0" destOrd="0" presId="urn:microsoft.com/office/officeart/2005/8/layout/hList1"/>
    <dgm:cxn modelId="{6CE72427-6A7F-406B-935D-368008AC7678}" type="presParOf" srcId="{BAE052E6-C5E6-4035-B111-F1FA9C71293D}" destId="{FEAC5D34-A0F4-4DBF-A6F9-55C87340653F}" srcOrd="1" destOrd="0" presId="urn:microsoft.com/office/officeart/2005/8/layout/hList1"/>
    <dgm:cxn modelId="{5024580C-C237-4BFD-8A27-2F0D8DC4FBF3}" type="presParOf" srcId="{E66B51C4-9CD3-46DC-A380-C0DA45AF85DD}" destId="{7470E35D-C745-41B1-9155-27EEEEDB520D}" srcOrd="1" destOrd="0" presId="urn:microsoft.com/office/officeart/2005/8/layout/hList1"/>
    <dgm:cxn modelId="{E03C7C64-2FD4-43F5-ADAC-379F7E312F22}" type="presParOf" srcId="{E66B51C4-9CD3-46DC-A380-C0DA45AF85DD}" destId="{5B9EDDA9-9263-4791-8940-4953C22A0D9E}" srcOrd="2" destOrd="0" presId="urn:microsoft.com/office/officeart/2005/8/layout/hList1"/>
    <dgm:cxn modelId="{E9265DBA-B6D5-426C-9AE2-D04AACE95089}" type="presParOf" srcId="{5B9EDDA9-9263-4791-8940-4953C22A0D9E}" destId="{26EF6308-8B07-4366-9EAF-13ABB1BF1C7B}" srcOrd="0" destOrd="0" presId="urn:microsoft.com/office/officeart/2005/8/layout/hList1"/>
    <dgm:cxn modelId="{C67F03F7-A7B3-4501-BE9F-5248621908F1}" type="presParOf" srcId="{5B9EDDA9-9263-4791-8940-4953C22A0D9E}" destId="{1742123F-2E18-449D-9EBD-BCFAE949D615}" srcOrd="1" destOrd="0" presId="urn:microsoft.com/office/officeart/2005/8/layout/hList1"/>
    <dgm:cxn modelId="{F754E8D3-3305-4418-9869-81B42A529FF2}" type="presParOf" srcId="{E66B51C4-9CD3-46DC-A380-C0DA45AF85DD}" destId="{929A6105-4BE1-46C2-980E-9D3DF8B35719}" srcOrd="3" destOrd="0" presId="urn:microsoft.com/office/officeart/2005/8/layout/hList1"/>
    <dgm:cxn modelId="{D69F67E3-6C4B-4490-A5AF-F309F940C96E}" type="presParOf" srcId="{E66B51C4-9CD3-46DC-A380-C0DA45AF85DD}" destId="{AE80B33C-4215-4207-B988-6AB9BD2EB46E}" srcOrd="4" destOrd="0" presId="urn:microsoft.com/office/officeart/2005/8/layout/hList1"/>
    <dgm:cxn modelId="{61732FB0-7DC0-4D66-BC26-C52170568614}" type="presParOf" srcId="{AE80B33C-4215-4207-B988-6AB9BD2EB46E}" destId="{92FF5D02-80CA-4327-B983-A96F43C791CD}" srcOrd="0" destOrd="0" presId="urn:microsoft.com/office/officeart/2005/8/layout/hList1"/>
    <dgm:cxn modelId="{DC1D3E0F-73F9-4F48-9B3B-FAAF51657036}" type="presParOf" srcId="{AE80B33C-4215-4207-B988-6AB9BD2EB46E}" destId="{05A11E4B-DACE-417D-8F88-DBED1EFC6BD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73A7BF-0470-40D8-98AC-15E9FF8CA48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4678907-0B4C-4C00-B9F7-6752814FD439}">
      <dgm:prSet phldrT="[Text]" custT="1"/>
      <dgm:spPr/>
      <dgm:t>
        <a:bodyPr/>
        <a:lstStyle/>
        <a:p>
          <a:r>
            <a:rPr lang="en-US" sz="2400" b="1" dirty="0" smtClean="0">
              <a:latin typeface="+mj-lt"/>
            </a:rPr>
            <a:t>Student Binders</a:t>
          </a:r>
          <a:endParaRPr lang="en-US" sz="2400" b="1" dirty="0">
            <a:latin typeface="+mj-lt"/>
          </a:endParaRPr>
        </a:p>
      </dgm:t>
    </dgm:pt>
    <dgm:pt modelId="{DBE2EE83-63C9-4A3B-B27B-FC1F15A18C48}" type="parTrans" cxnId="{51324691-FE64-41AA-89E4-B43955B8E52A}">
      <dgm:prSet/>
      <dgm:spPr/>
      <dgm:t>
        <a:bodyPr/>
        <a:lstStyle/>
        <a:p>
          <a:endParaRPr lang="en-US"/>
        </a:p>
      </dgm:t>
    </dgm:pt>
    <dgm:pt modelId="{5CA913A1-B5C5-4694-9F62-972F8F9BC1AB}" type="sibTrans" cxnId="{51324691-FE64-41AA-89E4-B43955B8E52A}">
      <dgm:prSet/>
      <dgm:spPr/>
      <dgm:t>
        <a:bodyPr/>
        <a:lstStyle/>
        <a:p>
          <a:endParaRPr lang="en-US"/>
        </a:p>
      </dgm:t>
    </dgm:pt>
    <dgm:pt modelId="{CA4DA0EE-739A-4CF4-803F-F861B97FBC3F}">
      <dgm:prSet phldrT="[Text]" custT="1"/>
      <dgm:spPr/>
      <dgm:t>
        <a:bodyPr/>
        <a:lstStyle/>
        <a:p>
          <a:r>
            <a:rPr lang="en-US" sz="2000" dirty="0" smtClean="0">
              <a:latin typeface="+mj-lt"/>
            </a:rPr>
            <a:t>Sorted alphabetical order by last name</a:t>
          </a:r>
          <a:endParaRPr lang="en-US" sz="2000" dirty="0">
            <a:latin typeface="+mj-lt"/>
          </a:endParaRPr>
        </a:p>
      </dgm:t>
    </dgm:pt>
    <dgm:pt modelId="{A3053413-DCEF-4D92-A232-A5B3FB3BE712}" type="parTrans" cxnId="{9F79997D-1E31-42F1-8E1B-B4953F3962DF}">
      <dgm:prSet/>
      <dgm:spPr/>
      <dgm:t>
        <a:bodyPr/>
        <a:lstStyle/>
        <a:p>
          <a:endParaRPr lang="en-US"/>
        </a:p>
      </dgm:t>
    </dgm:pt>
    <dgm:pt modelId="{1A911E04-15DA-4358-B7D1-FD1475FDAF84}" type="sibTrans" cxnId="{9F79997D-1E31-42F1-8E1B-B4953F3962DF}">
      <dgm:prSet/>
      <dgm:spPr/>
      <dgm:t>
        <a:bodyPr/>
        <a:lstStyle/>
        <a:p>
          <a:endParaRPr lang="en-US"/>
        </a:p>
      </dgm:t>
    </dgm:pt>
    <dgm:pt modelId="{299CDA74-6A11-438A-AA6D-AF180A0AA0B8}">
      <dgm:prSet phldrT="[Text]" custT="1"/>
      <dgm:spPr/>
      <dgm:t>
        <a:bodyPr/>
        <a:lstStyle/>
        <a:p>
          <a:r>
            <a:rPr lang="en-US" sz="2000" dirty="0" smtClean="0">
              <a:latin typeface="+mj-lt"/>
            </a:rPr>
            <a:t>Minimum of 3 binders, for each count location </a:t>
          </a:r>
          <a:endParaRPr lang="en-US" sz="2000" dirty="0">
            <a:latin typeface="+mj-lt"/>
          </a:endParaRPr>
        </a:p>
      </dgm:t>
    </dgm:pt>
    <dgm:pt modelId="{964FCFD5-430C-4857-9D86-7B0C22749D0A}" type="parTrans" cxnId="{7B4DEA4D-56EC-4CF9-9E9E-EAD44D4EEF5C}">
      <dgm:prSet/>
      <dgm:spPr/>
      <dgm:t>
        <a:bodyPr/>
        <a:lstStyle/>
        <a:p>
          <a:endParaRPr lang="en-US"/>
        </a:p>
      </dgm:t>
    </dgm:pt>
    <dgm:pt modelId="{9DE80EA6-4773-4392-B1F8-06557B1FC443}" type="sibTrans" cxnId="{7B4DEA4D-56EC-4CF9-9E9E-EAD44D4EEF5C}">
      <dgm:prSet/>
      <dgm:spPr/>
      <dgm:t>
        <a:bodyPr/>
        <a:lstStyle/>
        <a:p>
          <a:endParaRPr lang="en-US"/>
        </a:p>
      </dgm:t>
    </dgm:pt>
    <dgm:pt modelId="{C2444910-749D-452C-94FB-F89D372C5FD9}">
      <dgm:prSet phldrT="[Text]" custT="1"/>
      <dgm:spPr/>
      <dgm:t>
        <a:bodyPr/>
        <a:lstStyle/>
        <a:p>
          <a:r>
            <a:rPr lang="en-US" sz="2400" b="1" dirty="0" smtClean="0">
              <a:latin typeface="+mj-lt"/>
            </a:rPr>
            <a:t>Binder Content</a:t>
          </a:r>
          <a:endParaRPr lang="en-US" sz="2400" b="1" dirty="0">
            <a:latin typeface="+mj-lt"/>
          </a:endParaRPr>
        </a:p>
      </dgm:t>
    </dgm:pt>
    <dgm:pt modelId="{9FB2E817-03F9-44FB-ABB8-DA27F89B9A0B}" type="parTrans" cxnId="{CAFBEBE6-C523-4990-A30E-CE14DBC8BC3C}">
      <dgm:prSet/>
      <dgm:spPr/>
      <dgm:t>
        <a:bodyPr/>
        <a:lstStyle/>
        <a:p>
          <a:endParaRPr lang="en-US"/>
        </a:p>
      </dgm:t>
    </dgm:pt>
    <dgm:pt modelId="{1F658819-09AC-4CAB-8C80-A187544A002E}" type="sibTrans" cxnId="{CAFBEBE6-C523-4990-A30E-CE14DBC8BC3C}">
      <dgm:prSet/>
      <dgm:spPr/>
      <dgm:t>
        <a:bodyPr/>
        <a:lstStyle/>
        <a:p>
          <a:endParaRPr lang="en-US"/>
        </a:p>
      </dgm:t>
    </dgm:pt>
    <dgm:pt modelId="{90AC86AB-4193-484F-8605-E92819CB25C8}">
      <dgm:prSet phldrT="[Text]" custT="1"/>
      <dgm:spPr/>
      <dgm:t>
        <a:bodyPr/>
        <a:lstStyle/>
        <a:p>
          <a:r>
            <a:rPr lang="en-US" sz="2000" dirty="0" smtClean="0">
              <a:latin typeface="+mj-lt"/>
            </a:rPr>
            <a:t>Residency verification forms</a:t>
          </a:r>
          <a:endParaRPr lang="en-US" sz="2000" dirty="0">
            <a:latin typeface="+mj-lt"/>
          </a:endParaRPr>
        </a:p>
      </dgm:t>
    </dgm:pt>
    <dgm:pt modelId="{F96ABAAB-9ECA-43B8-BA81-2DB4A0797581}" type="parTrans" cxnId="{C5EB6B70-70E3-4603-9E58-92EF9AC7F1CC}">
      <dgm:prSet/>
      <dgm:spPr/>
      <dgm:t>
        <a:bodyPr/>
        <a:lstStyle/>
        <a:p>
          <a:endParaRPr lang="en-US"/>
        </a:p>
      </dgm:t>
    </dgm:pt>
    <dgm:pt modelId="{DA0141D6-9BF5-4256-B68C-E37A124812A5}" type="sibTrans" cxnId="{C5EB6B70-70E3-4603-9E58-92EF9AC7F1CC}">
      <dgm:prSet/>
      <dgm:spPr/>
      <dgm:t>
        <a:bodyPr/>
        <a:lstStyle/>
        <a:p>
          <a:endParaRPr lang="en-US"/>
        </a:p>
      </dgm:t>
    </dgm:pt>
    <dgm:pt modelId="{2E213374-0D7B-4A45-9CA0-907B3516BCB6}">
      <dgm:prSet phldrT="[Text]" custT="1"/>
      <dgm:spPr/>
      <dgm:t>
        <a:bodyPr/>
        <a:lstStyle/>
        <a:p>
          <a:r>
            <a:rPr lang="en-US" sz="2400" b="1" dirty="0" smtClean="0">
              <a:latin typeface="+mj-lt"/>
            </a:rPr>
            <a:t>Audit Testing</a:t>
          </a:r>
          <a:endParaRPr lang="en-US" sz="2400" b="1" dirty="0">
            <a:latin typeface="+mj-lt"/>
          </a:endParaRPr>
        </a:p>
      </dgm:t>
    </dgm:pt>
    <dgm:pt modelId="{2E00230A-29EE-4805-AE61-DF9BC7D04326}" type="parTrans" cxnId="{DB97ADE7-2946-428A-A401-72F7A3A365FB}">
      <dgm:prSet/>
      <dgm:spPr/>
      <dgm:t>
        <a:bodyPr/>
        <a:lstStyle/>
        <a:p>
          <a:endParaRPr lang="en-US"/>
        </a:p>
      </dgm:t>
    </dgm:pt>
    <dgm:pt modelId="{AB5B00B6-A939-4F9C-AF29-8921C3A17F08}" type="sibTrans" cxnId="{DB97ADE7-2946-428A-A401-72F7A3A365FB}">
      <dgm:prSet/>
      <dgm:spPr/>
      <dgm:t>
        <a:bodyPr/>
        <a:lstStyle/>
        <a:p>
          <a:endParaRPr lang="en-US"/>
        </a:p>
      </dgm:t>
    </dgm:pt>
    <dgm:pt modelId="{1089142B-5C3B-4DB1-8CB4-1D398282EBBF}">
      <dgm:prSet phldrT="[Text]" custT="1"/>
      <dgm:spPr/>
      <dgm:t>
        <a:bodyPr/>
        <a:lstStyle/>
        <a:p>
          <a:r>
            <a:rPr lang="en-US" sz="1800" dirty="0" smtClean="0">
              <a:latin typeface="+mj-lt"/>
            </a:rPr>
            <a:t>100% of residency  forms</a:t>
          </a:r>
          <a:endParaRPr lang="en-US" sz="1800" dirty="0">
            <a:latin typeface="+mj-lt"/>
          </a:endParaRPr>
        </a:p>
      </dgm:t>
    </dgm:pt>
    <dgm:pt modelId="{BB5E1398-2DDF-4559-AD9E-739B3F34104C}" type="parTrans" cxnId="{E285ECC3-EC73-45CF-AD64-7AA0A4A8044B}">
      <dgm:prSet/>
      <dgm:spPr/>
      <dgm:t>
        <a:bodyPr/>
        <a:lstStyle/>
        <a:p>
          <a:endParaRPr lang="en-US"/>
        </a:p>
      </dgm:t>
    </dgm:pt>
    <dgm:pt modelId="{BC87B6AB-541D-4DD5-839C-833107764214}" type="sibTrans" cxnId="{E285ECC3-EC73-45CF-AD64-7AA0A4A8044B}">
      <dgm:prSet/>
      <dgm:spPr/>
      <dgm:t>
        <a:bodyPr/>
        <a:lstStyle/>
        <a:p>
          <a:endParaRPr lang="en-US"/>
        </a:p>
      </dgm:t>
    </dgm:pt>
    <dgm:pt modelId="{B40ACFA0-F46C-4FFF-9748-0AFA54E63099}">
      <dgm:prSet phldrT="[Text]" custT="1"/>
      <dgm:spPr/>
      <dgm:t>
        <a:bodyPr/>
        <a:lstStyle/>
        <a:p>
          <a:r>
            <a:rPr lang="en-US" sz="2000" dirty="0" smtClean="0">
              <a:latin typeface="+mj-lt"/>
            </a:rPr>
            <a:t>Home Visitation Residency Form</a:t>
          </a:r>
          <a:endParaRPr lang="en-US" sz="2000" dirty="0">
            <a:latin typeface="+mj-lt"/>
          </a:endParaRPr>
        </a:p>
      </dgm:t>
    </dgm:pt>
    <dgm:pt modelId="{51F5CFE7-CDF8-4285-919E-8D28BFAAD77E}" type="parTrans" cxnId="{DA79A3D5-3758-474C-81E7-FEC11C722557}">
      <dgm:prSet/>
      <dgm:spPr/>
      <dgm:t>
        <a:bodyPr/>
        <a:lstStyle/>
        <a:p>
          <a:endParaRPr lang="en-US"/>
        </a:p>
      </dgm:t>
    </dgm:pt>
    <dgm:pt modelId="{23EF155B-E76A-4780-9C32-9C38F4749A59}" type="sibTrans" cxnId="{DA79A3D5-3758-474C-81E7-FEC11C722557}">
      <dgm:prSet/>
      <dgm:spPr/>
      <dgm:t>
        <a:bodyPr/>
        <a:lstStyle/>
        <a:p>
          <a:endParaRPr lang="en-US"/>
        </a:p>
      </dgm:t>
    </dgm:pt>
    <dgm:pt modelId="{258B9CCC-8494-4BED-81CA-9F23A61CE0A0}">
      <dgm:prSet phldrT="[Text]" custT="1"/>
      <dgm:spPr/>
      <dgm:t>
        <a:bodyPr/>
        <a:lstStyle/>
        <a:p>
          <a:r>
            <a:rPr lang="en-US" sz="2000" dirty="0" smtClean="0">
              <a:latin typeface="+mj-lt"/>
            </a:rPr>
            <a:t>Homeless Referral Form</a:t>
          </a:r>
          <a:endParaRPr lang="en-US" sz="2000" dirty="0">
            <a:latin typeface="+mj-lt"/>
          </a:endParaRPr>
        </a:p>
      </dgm:t>
    </dgm:pt>
    <dgm:pt modelId="{10C1556B-896D-45A4-B1D4-3778833D80E1}" type="parTrans" cxnId="{80816344-DA91-4348-9A9F-AE65F070512C}">
      <dgm:prSet/>
      <dgm:spPr/>
      <dgm:t>
        <a:bodyPr/>
        <a:lstStyle/>
        <a:p>
          <a:endParaRPr lang="en-US"/>
        </a:p>
      </dgm:t>
    </dgm:pt>
    <dgm:pt modelId="{3167671D-E904-49E4-BBF1-DB5348C63540}" type="sibTrans" cxnId="{80816344-DA91-4348-9A9F-AE65F070512C}">
      <dgm:prSet/>
      <dgm:spPr/>
      <dgm:t>
        <a:bodyPr/>
        <a:lstStyle/>
        <a:p>
          <a:endParaRPr lang="en-US"/>
        </a:p>
      </dgm:t>
    </dgm:pt>
    <dgm:pt modelId="{8B13ACFF-7FE7-402B-9B84-78284140E869}">
      <dgm:prSet phldrT="[Text]" custT="1"/>
      <dgm:spPr/>
      <dgm:t>
        <a:bodyPr/>
        <a:lstStyle/>
        <a:p>
          <a:r>
            <a:rPr lang="en-US" sz="2000" dirty="0" smtClean="0">
              <a:latin typeface="+mj-lt"/>
            </a:rPr>
            <a:t>Parent Residency Verification Retention Form (Opt Out)</a:t>
          </a:r>
          <a:endParaRPr lang="en-US" sz="2000" dirty="0">
            <a:latin typeface="+mj-lt"/>
          </a:endParaRPr>
        </a:p>
      </dgm:t>
    </dgm:pt>
    <dgm:pt modelId="{58006DB9-2F80-46E1-9F7C-95D5EA09AF04}" type="parTrans" cxnId="{73C97740-1F25-4A28-B7BA-DFE4ECB8C1EE}">
      <dgm:prSet/>
      <dgm:spPr/>
      <dgm:t>
        <a:bodyPr/>
        <a:lstStyle/>
        <a:p>
          <a:endParaRPr lang="en-US"/>
        </a:p>
      </dgm:t>
    </dgm:pt>
    <dgm:pt modelId="{030834CF-BBF4-4BFC-86A1-EA0790BE660F}" type="sibTrans" cxnId="{73C97740-1F25-4A28-B7BA-DFE4ECB8C1EE}">
      <dgm:prSet/>
      <dgm:spPr/>
      <dgm:t>
        <a:bodyPr/>
        <a:lstStyle/>
        <a:p>
          <a:endParaRPr lang="en-US"/>
        </a:p>
      </dgm:t>
    </dgm:pt>
    <dgm:pt modelId="{37CCF9EC-9611-4FA2-9A29-AEB8DF39591B}">
      <dgm:prSet phldrT="[Text]" custT="1"/>
      <dgm:spPr/>
      <dgm:t>
        <a:bodyPr/>
        <a:lstStyle/>
        <a:p>
          <a:r>
            <a:rPr lang="en-US" sz="2000" dirty="0" smtClean="0">
              <a:latin typeface="+mj-lt"/>
            </a:rPr>
            <a:t>DC Residency Form</a:t>
          </a:r>
          <a:endParaRPr lang="en-US" sz="2000" dirty="0">
            <a:latin typeface="+mj-lt"/>
          </a:endParaRPr>
        </a:p>
      </dgm:t>
    </dgm:pt>
    <dgm:pt modelId="{DBB3FAAA-B0B3-4A09-A456-DC342251D593}" type="parTrans" cxnId="{EC889FF3-0CD5-4E61-A62B-6C4FD686B863}">
      <dgm:prSet/>
      <dgm:spPr/>
      <dgm:t>
        <a:bodyPr/>
        <a:lstStyle/>
        <a:p>
          <a:endParaRPr lang="en-US"/>
        </a:p>
      </dgm:t>
    </dgm:pt>
    <dgm:pt modelId="{8B4EE138-6143-41F7-AFEA-8BB1FA135058}" type="sibTrans" cxnId="{EC889FF3-0CD5-4E61-A62B-6C4FD686B863}">
      <dgm:prSet/>
      <dgm:spPr/>
      <dgm:t>
        <a:bodyPr/>
        <a:lstStyle/>
        <a:p>
          <a:endParaRPr lang="en-US"/>
        </a:p>
      </dgm:t>
    </dgm:pt>
    <dgm:pt modelId="{F57945C9-9C11-4371-AB31-22ADCD2D58A3}">
      <dgm:prSet phldrT="[Text]" custT="1"/>
      <dgm:spPr/>
      <dgm:t>
        <a:bodyPr/>
        <a:lstStyle/>
        <a:p>
          <a:r>
            <a:rPr lang="en-US" sz="1800" dirty="0" smtClean="0">
              <a:latin typeface="+mj-lt"/>
            </a:rPr>
            <a:t>Random sample of support for residency determination</a:t>
          </a:r>
          <a:endParaRPr lang="en-US" sz="1800" dirty="0">
            <a:latin typeface="+mj-lt"/>
          </a:endParaRPr>
        </a:p>
      </dgm:t>
    </dgm:pt>
    <dgm:pt modelId="{1F182F36-E665-4D9E-9AD9-B173164C2961}" type="sibTrans" cxnId="{73CBF9C1-AE26-4C1B-8D46-CC09E7CFDD3E}">
      <dgm:prSet/>
      <dgm:spPr/>
      <dgm:t>
        <a:bodyPr/>
        <a:lstStyle/>
        <a:p>
          <a:endParaRPr lang="en-US"/>
        </a:p>
      </dgm:t>
    </dgm:pt>
    <dgm:pt modelId="{55644C77-EA58-4FC5-A99F-CBB1F19FE7FF}" type="parTrans" cxnId="{73CBF9C1-AE26-4C1B-8D46-CC09E7CFDD3E}">
      <dgm:prSet/>
      <dgm:spPr/>
      <dgm:t>
        <a:bodyPr/>
        <a:lstStyle/>
        <a:p>
          <a:endParaRPr lang="en-US"/>
        </a:p>
      </dgm:t>
    </dgm:pt>
    <dgm:pt modelId="{7FF45CCC-2C52-405D-A21B-FE64A6B6FE07}">
      <dgm:prSet phldrT="[Text]" custT="1"/>
      <dgm:spPr/>
      <dgm:t>
        <a:bodyPr/>
        <a:lstStyle/>
        <a:p>
          <a:endParaRPr lang="en-US" sz="2400" dirty="0">
            <a:latin typeface="+mj-lt"/>
          </a:endParaRPr>
        </a:p>
      </dgm:t>
    </dgm:pt>
    <dgm:pt modelId="{87EAB5EA-92BE-47E3-88F4-D39D58A3D6E0}" type="parTrans" cxnId="{A31DA5F3-7099-474F-94F9-CCE8DE34AF29}">
      <dgm:prSet/>
      <dgm:spPr/>
      <dgm:t>
        <a:bodyPr/>
        <a:lstStyle/>
        <a:p>
          <a:endParaRPr lang="en-US"/>
        </a:p>
      </dgm:t>
    </dgm:pt>
    <dgm:pt modelId="{E42F4D86-5188-4591-870A-CD5E5346558B}" type="sibTrans" cxnId="{A31DA5F3-7099-474F-94F9-CCE8DE34AF29}">
      <dgm:prSet/>
      <dgm:spPr/>
      <dgm:t>
        <a:bodyPr/>
        <a:lstStyle/>
        <a:p>
          <a:endParaRPr lang="en-US"/>
        </a:p>
      </dgm:t>
    </dgm:pt>
    <dgm:pt modelId="{62EB3FD5-A95E-4BA4-B966-FCD22D6C0A45}">
      <dgm:prSet phldrT="[Text]" custT="1"/>
      <dgm:spPr/>
      <dgm:t>
        <a:bodyPr/>
        <a:lstStyle/>
        <a:p>
          <a:r>
            <a:rPr lang="en-US" sz="1800" dirty="0" smtClean="0">
              <a:latin typeface="+mj-lt"/>
            </a:rPr>
            <a:t>Examination of residency forms for students attending non-public schools</a:t>
          </a:r>
          <a:endParaRPr lang="en-US" sz="1800" dirty="0">
            <a:latin typeface="+mj-lt"/>
          </a:endParaRPr>
        </a:p>
      </dgm:t>
    </dgm:pt>
    <dgm:pt modelId="{CFF76F69-36E3-4B8F-AB88-3078EE234FBB}" type="parTrans" cxnId="{94022D67-2A57-4D6A-B57C-F1C841BA4844}">
      <dgm:prSet/>
      <dgm:spPr/>
      <dgm:t>
        <a:bodyPr/>
        <a:lstStyle/>
        <a:p>
          <a:endParaRPr lang="en-US"/>
        </a:p>
      </dgm:t>
    </dgm:pt>
    <dgm:pt modelId="{FAEA0017-7CD1-4236-AC11-0E2014F55D48}" type="sibTrans" cxnId="{94022D67-2A57-4D6A-B57C-F1C841BA4844}">
      <dgm:prSet/>
      <dgm:spPr/>
      <dgm:t>
        <a:bodyPr/>
        <a:lstStyle/>
        <a:p>
          <a:endParaRPr lang="en-US"/>
        </a:p>
      </dgm:t>
    </dgm:pt>
    <dgm:pt modelId="{2E430053-E9A5-448E-90DD-B2C53A4D9EA6}">
      <dgm:prSet phldrT="[Text]" custT="1"/>
      <dgm:spPr/>
      <dgm:t>
        <a:bodyPr/>
        <a:lstStyle/>
        <a:p>
          <a:endParaRPr lang="en-US" sz="1800" dirty="0">
            <a:latin typeface="+mj-lt"/>
          </a:endParaRPr>
        </a:p>
      </dgm:t>
    </dgm:pt>
    <dgm:pt modelId="{DA5D1206-C32A-48AB-A0F3-41799598F617}" type="parTrans" cxnId="{031CD35C-BC12-4C40-BFE0-00FDB294CAEB}">
      <dgm:prSet/>
      <dgm:spPr/>
      <dgm:t>
        <a:bodyPr/>
        <a:lstStyle/>
        <a:p>
          <a:endParaRPr lang="en-US"/>
        </a:p>
      </dgm:t>
    </dgm:pt>
    <dgm:pt modelId="{7A604248-D9AD-44EB-ACA3-2A1FBFA65F03}" type="sibTrans" cxnId="{031CD35C-BC12-4C40-BFE0-00FDB294CAEB}">
      <dgm:prSet/>
      <dgm:spPr/>
      <dgm:t>
        <a:bodyPr/>
        <a:lstStyle/>
        <a:p>
          <a:endParaRPr lang="en-US"/>
        </a:p>
      </dgm:t>
    </dgm:pt>
    <dgm:pt modelId="{D23F8C71-00F3-4EEB-ABE5-1D4534F1ABBC}">
      <dgm:prSet phldrT="[Text]" custT="1"/>
      <dgm:spPr/>
      <dgm:t>
        <a:bodyPr/>
        <a:lstStyle/>
        <a:p>
          <a:r>
            <a:rPr lang="en-US" sz="1800" dirty="0" smtClean="0">
              <a:latin typeface="+mj-lt"/>
            </a:rPr>
            <a:t>Tuition records or other pertinent information, as applicable</a:t>
          </a:r>
          <a:endParaRPr lang="en-US" sz="1800" dirty="0">
            <a:latin typeface="+mj-lt"/>
          </a:endParaRPr>
        </a:p>
      </dgm:t>
    </dgm:pt>
    <dgm:pt modelId="{6D91B5F5-8CD3-4C0E-A2C4-DAE23FDFA1A9}" type="parTrans" cxnId="{C084AFC0-16C1-4B7E-953F-333F31E27218}">
      <dgm:prSet/>
      <dgm:spPr/>
      <dgm:t>
        <a:bodyPr/>
        <a:lstStyle/>
        <a:p>
          <a:endParaRPr lang="en-US"/>
        </a:p>
      </dgm:t>
    </dgm:pt>
    <dgm:pt modelId="{01E5A211-B574-4317-966F-620AB42AF2E1}" type="sibTrans" cxnId="{C084AFC0-16C1-4B7E-953F-333F31E27218}">
      <dgm:prSet/>
      <dgm:spPr/>
      <dgm:t>
        <a:bodyPr/>
        <a:lstStyle/>
        <a:p>
          <a:endParaRPr lang="en-US"/>
        </a:p>
      </dgm:t>
    </dgm:pt>
    <dgm:pt modelId="{1EF92151-F5C6-4AA7-A76E-64F9DC745B04}" type="pres">
      <dgm:prSet presAssocID="{7773A7BF-0470-40D8-98AC-15E9FF8CA487}" presName="Name0" presStyleCnt="0">
        <dgm:presLayoutVars>
          <dgm:dir/>
          <dgm:animLvl val="lvl"/>
          <dgm:resizeHandles val="exact"/>
        </dgm:presLayoutVars>
      </dgm:prSet>
      <dgm:spPr/>
      <dgm:t>
        <a:bodyPr/>
        <a:lstStyle/>
        <a:p>
          <a:endParaRPr lang="en-US"/>
        </a:p>
      </dgm:t>
    </dgm:pt>
    <dgm:pt modelId="{552A50C8-F4C6-4CBA-AA1F-B18E6A9299B5}" type="pres">
      <dgm:prSet presAssocID="{64678907-0B4C-4C00-B9F7-6752814FD439}" presName="composite" presStyleCnt="0"/>
      <dgm:spPr/>
    </dgm:pt>
    <dgm:pt modelId="{4C32B5A7-446B-4FBB-82A3-63684990266C}" type="pres">
      <dgm:prSet presAssocID="{64678907-0B4C-4C00-B9F7-6752814FD439}" presName="parTx" presStyleLbl="alignNode1" presStyleIdx="0" presStyleCnt="3">
        <dgm:presLayoutVars>
          <dgm:chMax val="0"/>
          <dgm:chPref val="0"/>
          <dgm:bulletEnabled val="1"/>
        </dgm:presLayoutVars>
      </dgm:prSet>
      <dgm:spPr/>
      <dgm:t>
        <a:bodyPr/>
        <a:lstStyle/>
        <a:p>
          <a:endParaRPr lang="en-US"/>
        </a:p>
      </dgm:t>
    </dgm:pt>
    <dgm:pt modelId="{F0B3D1A4-3C12-48B4-B165-A539F56D4D0D}" type="pres">
      <dgm:prSet presAssocID="{64678907-0B4C-4C00-B9F7-6752814FD439}" presName="desTx" presStyleLbl="alignAccFollowNode1" presStyleIdx="0" presStyleCnt="3">
        <dgm:presLayoutVars>
          <dgm:bulletEnabled val="1"/>
        </dgm:presLayoutVars>
      </dgm:prSet>
      <dgm:spPr/>
      <dgm:t>
        <a:bodyPr/>
        <a:lstStyle/>
        <a:p>
          <a:endParaRPr lang="en-US"/>
        </a:p>
      </dgm:t>
    </dgm:pt>
    <dgm:pt modelId="{237E001F-58D4-4ADC-B64E-4A4687DF71B6}" type="pres">
      <dgm:prSet presAssocID="{5CA913A1-B5C5-4694-9F62-972F8F9BC1AB}" presName="space" presStyleCnt="0"/>
      <dgm:spPr/>
    </dgm:pt>
    <dgm:pt modelId="{B093BE26-DC17-4764-BE26-5B0F2CCF35BF}" type="pres">
      <dgm:prSet presAssocID="{C2444910-749D-452C-94FB-F89D372C5FD9}" presName="composite" presStyleCnt="0"/>
      <dgm:spPr/>
    </dgm:pt>
    <dgm:pt modelId="{C97DB080-2F24-4421-BDD7-EF3C130F0905}" type="pres">
      <dgm:prSet presAssocID="{C2444910-749D-452C-94FB-F89D372C5FD9}" presName="parTx" presStyleLbl="alignNode1" presStyleIdx="1" presStyleCnt="3">
        <dgm:presLayoutVars>
          <dgm:chMax val="0"/>
          <dgm:chPref val="0"/>
          <dgm:bulletEnabled val="1"/>
        </dgm:presLayoutVars>
      </dgm:prSet>
      <dgm:spPr/>
      <dgm:t>
        <a:bodyPr/>
        <a:lstStyle/>
        <a:p>
          <a:endParaRPr lang="en-US"/>
        </a:p>
      </dgm:t>
    </dgm:pt>
    <dgm:pt modelId="{D8E751A4-9FBA-4F96-9D93-04DAB33AB929}" type="pres">
      <dgm:prSet presAssocID="{C2444910-749D-452C-94FB-F89D372C5FD9}" presName="desTx" presStyleLbl="alignAccFollowNode1" presStyleIdx="1" presStyleCnt="3">
        <dgm:presLayoutVars>
          <dgm:bulletEnabled val="1"/>
        </dgm:presLayoutVars>
      </dgm:prSet>
      <dgm:spPr/>
      <dgm:t>
        <a:bodyPr/>
        <a:lstStyle/>
        <a:p>
          <a:endParaRPr lang="en-US"/>
        </a:p>
      </dgm:t>
    </dgm:pt>
    <dgm:pt modelId="{CB43DB74-00B0-4235-8DA7-9394370C4249}" type="pres">
      <dgm:prSet presAssocID="{1F658819-09AC-4CAB-8C80-A187544A002E}" presName="space" presStyleCnt="0"/>
      <dgm:spPr/>
    </dgm:pt>
    <dgm:pt modelId="{F9E765A9-B124-4CBA-ABD4-0897C19EC898}" type="pres">
      <dgm:prSet presAssocID="{2E213374-0D7B-4A45-9CA0-907B3516BCB6}" presName="composite" presStyleCnt="0"/>
      <dgm:spPr/>
    </dgm:pt>
    <dgm:pt modelId="{B048B62F-6A76-466A-A6AD-AF907F8E2844}" type="pres">
      <dgm:prSet presAssocID="{2E213374-0D7B-4A45-9CA0-907B3516BCB6}" presName="parTx" presStyleLbl="alignNode1" presStyleIdx="2" presStyleCnt="3">
        <dgm:presLayoutVars>
          <dgm:chMax val="0"/>
          <dgm:chPref val="0"/>
          <dgm:bulletEnabled val="1"/>
        </dgm:presLayoutVars>
      </dgm:prSet>
      <dgm:spPr/>
      <dgm:t>
        <a:bodyPr/>
        <a:lstStyle/>
        <a:p>
          <a:endParaRPr lang="en-US"/>
        </a:p>
      </dgm:t>
    </dgm:pt>
    <dgm:pt modelId="{D4AD5BB7-17B2-4621-8778-25696BE16E3D}" type="pres">
      <dgm:prSet presAssocID="{2E213374-0D7B-4A45-9CA0-907B3516BCB6}" presName="desTx" presStyleLbl="alignAccFollowNode1" presStyleIdx="2" presStyleCnt="3">
        <dgm:presLayoutVars>
          <dgm:bulletEnabled val="1"/>
        </dgm:presLayoutVars>
      </dgm:prSet>
      <dgm:spPr/>
      <dgm:t>
        <a:bodyPr/>
        <a:lstStyle/>
        <a:p>
          <a:endParaRPr lang="en-US"/>
        </a:p>
      </dgm:t>
    </dgm:pt>
  </dgm:ptLst>
  <dgm:cxnLst>
    <dgm:cxn modelId="{A44CAA3A-22D4-4D66-A58D-06DFE2AD3E03}" type="presOf" srcId="{258B9CCC-8494-4BED-81CA-9F23A61CE0A0}" destId="{D8E751A4-9FBA-4F96-9D93-04DAB33AB929}" srcOrd="0" destOrd="3" presId="urn:microsoft.com/office/officeart/2005/8/layout/hList1"/>
    <dgm:cxn modelId="{EC889FF3-0CD5-4E61-A62B-6C4FD686B863}" srcId="{90AC86AB-4193-484F-8605-E92819CB25C8}" destId="{37CCF9EC-9611-4FA2-9A29-AEB8DF39591B}" srcOrd="0" destOrd="0" parTransId="{DBB3FAAA-B0B3-4A09-A456-DC342251D593}" sibTransId="{8B4EE138-6143-41F7-AFEA-8BB1FA135058}"/>
    <dgm:cxn modelId="{6B9A5BA5-5E9B-420E-96D1-81705D20E4DB}" type="presOf" srcId="{1089142B-5C3B-4DB1-8CB4-1D398282EBBF}" destId="{D4AD5BB7-17B2-4621-8778-25696BE16E3D}" srcOrd="0" destOrd="0" presId="urn:microsoft.com/office/officeart/2005/8/layout/hList1"/>
    <dgm:cxn modelId="{FAA93436-EB7E-4E69-8A5E-A19C263DBE4B}" type="presOf" srcId="{F57945C9-9C11-4371-AB31-22ADCD2D58A3}" destId="{D4AD5BB7-17B2-4621-8778-25696BE16E3D}" srcOrd="0" destOrd="1" presId="urn:microsoft.com/office/officeart/2005/8/layout/hList1"/>
    <dgm:cxn modelId="{DA79A3D5-3758-474C-81E7-FEC11C722557}" srcId="{90AC86AB-4193-484F-8605-E92819CB25C8}" destId="{B40ACFA0-F46C-4FFF-9748-0AFA54E63099}" srcOrd="1" destOrd="0" parTransId="{51F5CFE7-CDF8-4285-919E-8D28BFAAD77E}" sibTransId="{23EF155B-E76A-4780-9C32-9C38F4749A59}"/>
    <dgm:cxn modelId="{43F1E9D6-7E45-4536-88BF-865868D57652}" type="presOf" srcId="{37CCF9EC-9611-4FA2-9A29-AEB8DF39591B}" destId="{D8E751A4-9FBA-4F96-9D93-04DAB33AB929}" srcOrd="0" destOrd="1" presId="urn:microsoft.com/office/officeart/2005/8/layout/hList1"/>
    <dgm:cxn modelId="{E45B654B-FE16-4693-8D15-BE9842C33AE2}" type="presOf" srcId="{C2444910-749D-452C-94FB-F89D372C5FD9}" destId="{C97DB080-2F24-4421-BDD7-EF3C130F0905}" srcOrd="0" destOrd="0" presId="urn:microsoft.com/office/officeart/2005/8/layout/hList1"/>
    <dgm:cxn modelId="{80816344-DA91-4348-9A9F-AE65F070512C}" srcId="{90AC86AB-4193-484F-8605-E92819CB25C8}" destId="{258B9CCC-8494-4BED-81CA-9F23A61CE0A0}" srcOrd="2" destOrd="0" parTransId="{10C1556B-896D-45A4-B1D4-3778833D80E1}" sibTransId="{3167671D-E904-49E4-BBF1-DB5348C63540}"/>
    <dgm:cxn modelId="{CAFBEBE6-C523-4990-A30E-CE14DBC8BC3C}" srcId="{7773A7BF-0470-40D8-98AC-15E9FF8CA487}" destId="{C2444910-749D-452C-94FB-F89D372C5FD9}" srcOrd="1" destOrd="0" parTransId="{9FB2E817-03F9-44FB-ABB8-DA27F89B9A0B}" sibTransId="{1F658819-09AC-4CAB-8C80-A187544A002E}"/>
    <dgm:cxn modelId="{7B4DEA4D-56EC-4CF9-9E9E-EAD44D4EEF5C}" srcId="{64678907-0B4C-4C00-B9F7-6752814FD439}" destId="{299CDA74-6A11-438A-AA6D-AF180A0AA0B8}" srcOrd="1" destOrd="0" parTransId="{964FCFD5-430C-4857-9D86-7B0C22749D0A}" sibTransId="{9DE80EA6-4773-4392-B1F8-06557B1FC443}"/>
    <dgm:cxn modelId="{73C97740-1F25-4A28-B7BA-DFE4ECB8C1EE}" srcId="{90AC86AB-4193-484F-8605-E92819CB25C8}" destId="{8B13ACFF-7FE7-402B-9B84-78284140E869}" srcOrd="3" destOrd="0" parTransId="{58006DB9-2F80-46E1-9F7C-95D5EA09AF04}" sibTransId="{030834CF-BBF4-4BFC-86A1-EA0790BE660F}"/>
    <dgm:cxn modelId="{C4749C0A-5185-4D75-AC10-D04B82E4E9DB}" type="presOf" srcId="{299CDA74-6A11-438A-AA6D-AF180A0AA0B8}" destId="{F0B3D1A4-3C12-48B4-B165-A539F56D4D0D}" srcOrd="0" destOrd="1" presId="urn:microsoft.com/office/officeart/2005/8/layout/hList1"/>
    <dgm:cxn modelId="{A31DA5F3-7099-474F-94F9-CCE8DE34AF29}" srcId="{64678907-0B4C-4C00-B9F7-6752814FD439}" destId="{7FF45CCC-2C52-405D-A21B-FE64A6B6FE07}" srcOrd="2" destOrd="0" parTransId="{87EAB5EA-92BE-47E3-88F4-D39D58A3D6E0}" sibTransId="{E42F4D86-5188-4591-870A-CD5E5346558B}"/>
    <dgm:cxn modelId="{0FC167AB-188B-4872-9C72-2344C2BC8DC2}" type="presOf" srcId="{8B13ACFF-7FE7-402B-9B84-78284140E869}" destId="{D8E751A4-9FBA-4F96-9D93-04DAB33AB929}" srcOrd="0" destOrd="4" presId="urn:microsoft.com/office/officeart/2005/8/layout/hList1"/>
    <dgm:cxn modelId="{031CD35C-BC12-4C40-BFE0-00FDB294CAEB}" srcId="{2E213374-0D7B-4A45-9CA0-907B3516BCB6}" destId="{2E430053-E9A5-448E-90DD-B2C53A4D9EA6}" srcOrd="4" destOrd="0" parTransId="{DA5D1206-C32A-48AB-A0F3-41799598F617}" sibTransId="{7A604248-D9AD-44EB-ACA3-2A1FBFA65F03}"/>
    <dgm:cxn modelId="{A6DC3159-59E4-421A-9882-446A44908D7A}" type="presOf" srcId="{64678907-0B4C-4C00-B9F7-6752814FD439}" destId="{4C32B5A7-446B-4FBB-82A3-63684990266C}" srcOrd="0" destOrd="0" presId="urn:microsoft.com/office/officeart/2005/8/layout/hList1"/>
    <dgm:cxn modelId="{73CBF9C1-AE26-4C1B-8D46-CC09E7CFDD3E}" srcId="{2E213374-0D7B-4A45-9CA0-907B3516BCB6}" destId="{F57945C9-9C11-4371-AB31-22ADCD2D58A3}" srcOrd="1" destOrd="0" parTransId="{55644C77-EA58-4FC5-A99F-CBB1F19FE7FF}" sibTransId="{1F182F36-E665-4D9E-9AD9-B173164C2961}"/>
    <dgm:cxn modelId="{97926B51-EFD8-4142-B9AB-B4A98E32F5E6}" type="presOf" srcId="{D23F8C71-00F3-4EEB-ABE5-1D4534F1ABBC}" destId="{D4AD5BB7-17B2-4621-8778-25696BE16E3D}" srcOrd="0" destOrd="3" presId="urn:microsoft.com/office/officeart/2005/8/layout/hList1"/>
    <dgm:cxn modelId="{9F79997D-1E31-42F1-8E1B-B4953F3962DF}" srcId="{64678907-0B4C-4C00-B9F7-6752814FD439}" destId="{CA4DA0EE-739A-4CF4-803F-F861B97FBC3F}" srcOrd="0" destOrd="0" parTransId="{A3053413-DCEF-4D92-A232-A5B3FB3BE712}" sibTransId="{1A911E04-15DA-4358-B7D1-FD1475FDAF84}"/>
    <dgm:cxn modelId="{929F7610-AEC7-4FFA-B77E-0EAF04FD6F38}" type="presOf" srcId="{2E430053-E9A5-448E-90DD-B2C53A4D9EA6}" destId="{D4AD5BB7-17B2-4621-8778-25696BE16E3D}" srcOrd="0" destOrd="4" presId="urn:microsoft.com/office/officeart/2005/8/layout/hList1"/>
    <dgm:cxn modelId="{E4907DE7-2C99-4FE5-8879-381073B18674}" type="presOf" srcId="{7773A7BF-0470-40D8-98AC-15E9FF8CA487}" destId="{1EF92151-F5C6-4AA7-A76E-64F9DC745B04}" srcOrd="0" destOrd="0" presId="urn:microsoft.com/office/officeart/2005/8/layout/hList1"/>
    <dgm:cxn modelId="{D8895AB4-3D71-4D1D-805A-EC2F308AC21A}" type="presOf" srcId="{7FF45CCC-2C52-405D-A21B-FE64A6B6FE07}" destId="{F0B3D1A4-3C12-48B4-B165-A539F56D4D0D}" srcOrd="0" destOrd="2" presId="urn:microsoft.com/office/officeart/2005/8/layout/hList1"/>
    <dgm:cxn modelId="{19E3C287-E146-4F0F-A443-B624D209AA71}" type="presOf" srcId="{CA4DA0EE-739A-4CF4-803F-F861B97FBC3F}" destId="{F0B3D1A4-3C12-48B4-B165-A539F56D4D0D}" srcOrd="0" destOrd="0" presId="urn:microsoft.com/office/officeart/2005/8/layout/hList1"/>
    <dgm:cxn modelId="{DB97ADE7-2946-428A-A401-72F7A3A365FB}" srcId="{7773A7BF-0470-40D8-98AC-15E9FF8CA487}" destId="{2E213374-0D7B-4A45-9CA0-907B3516BCB6}" srcOrd="2" destOrd="0" parTransId="{2E00230A-29EE-4805-AE61-DF9BC7D04326}" sibTransId="{AB5B00B6-A939-4F9C-AF29-8921C3A17F08}"/>
    <dgm:cxn modelId="{2304BB6C-16C6-4B10-BE84-A2D22223DF02}" type="presOf" srcId="{2E213374-0D7B-4A45-9CA0-907B3516BCB6}" destId="{B048B62F-6A76-466A-A6AD-AF907F8E2844}" srcOrd="0" destOrd="0" presId="urn:microsoft.com/office/officeart/2005/8/layout/hList1"/>
    <dgm:cxn modelId="{51324691-FE64-41AA-89E4-B43955B8E52A}" srcId="{7773A7BF-0470-40D8-98AC-15E9FF8CA487}" destId="{64678907-0B4C-4C00-B9F7-6752814FD439}" srcOrd="0" destOrd="0" parTransId="{DBE2EE83-63C9-4A3B-B27B-FC1F15A18C48}" sibTransId="{5CA913A1-B5C5-4694-9F62-972F8F9BC1AB}"/>
    <dgm:cxn modelId="{BCD3DD10-3597-4355-8F26-AA430DA525A3}" type="presOf" srcId="{90AC86AB-4193-484F-8605-E92819CB25C8}" destId="{D8E751A4-9FBA-4F96-9D93-04DAB33AB929}" srcOrd="0" destOrd="0" presId="urn:microsoft.com/office/officeart/2005/8/layout/hList1"/>
    <dgm:cxn modelId="{3D50CE60-CF30-4DED-8CDD-8D2FB320014B}" type="presOf" srcId="{62EB3FD5-A95E-4BA4-B966-FCD22D6C0A45}" destId="{D4AD5BB7-17B2-4621-8778-25696BE16E3D}" srcOrd="0" destOrd="2" presId="urn:microsoft.com/office/officeart/2005/8/layout/hList1"/>
    <dgm:cxn modelId="{C5EB6B70-70E3-4603-9E58-92EF9AC7F1CC}" srcId="{C2444910-749D-452C-94FB-F89D372C5FD9}" destId="{90AC86AB-4193-484F-8605-E92819CB25C8}" srcOrd="0" destOrd="0" parTransId="{F96ABAAB-9ECA-43B8-BA81-2DB4A0797581}" sibTransId="{DA0141D6-9BF5-4256-B68C-E37A124812A5}"/>
    <dgm:cxn modelId="{E285ECC3-EC73-45CF-AD64-7AA0A4A8044B}" srcId="{2E213374-0D7B-4A45-9CA0-907B3516BCB6}" destId="{1089142B-5C3B-4DB1-8CB4-1D398282EBBF}" srcOrd="0" destOrd="0" parTransId="{BB5E1398-2DDF-4559-AD9E-739B3F34104C}" sibTransId="{BC87B6AB-541D-4DD5-839C-833107764214}"/>
    <dgm:cxn modelId="{C084AFC0-16C1-4B7E-953F-333F31E27218}" srcId="{2E213374-0D7B-4A45-9CA0-907B3516BCB6}" destId="{D23F8C71-00F3-4EEB-ABE5-1D4534F1ABBC}" srcOrd="3" destOrd="0" parTransId="{6D91B5F5-8CD3-4C0E-A2C4-DAE23FDFA1A9}" sibTransId="{01E5A211-B574-4317-966F-620AB42AF2E1}"/>
    <dgm:cxn modelId="{4E4D960A-6C7A-4F43-9F83-49D481AFAC1B}" type="presOf" srcId="{B40ACFA0-F46C-4FFF-9748-0AFA54E63099}" destId="{D8E751A4-9FBA-4F96-9D93-04DAB33AB929}" srcOrd="0" destOrd="2" presId="urn:microsoft.com/office/officeart/2005/8/layout/hList1"/>
    <dgm:cxn modelId="{94022D67-2A57-4D6A-B57C-F1C841BA4844}" srcId="{2E213374-0D7B-4A45-9CA0-907B3516BCB6}" destId="{62EB3FD5-A95E-4BA4-B966-FCD22D6C0A45}" srcOrd="2" destOrd="0" parTransId="{CFF76F69-36E3-4B8F-AB88-3078EE234FBB}" sibTransId="{FAEA0017-7CD1-4236-AC11-0E2014F55D48}"/>
    <dgm:cxn modelId="{55E0101B-0823-4C8A-BA8B-4033E8A23E1A}" type="presParOf" srcId="{1EF92151-F5C6-4AA7-A76E-64F9DC745B04}" destId="{552A50C8-F4C6-4CBA-AA1F-B18E6A9299B5}" srcOrd="0" destOrd="0" presId="urn:microsoft.com/office/officeart/2005/8/layout/hList1"/>
    <dgm:cxn modelId="{2C2F44FC-11A3-4C9A-A211-62386D3F3A05}" type="presParOf" srcId="{552A50C8-F4C6-4CBA-AA1F-B18E6A9299B5}" destId="{4C32B5A7-446B-4FBB-82A3-63684990266C}" srcOrd="0" destOrd="0" presId="urn:microsoft.com/office/officeart/2005/8/layout/hList1"/>
    <dgm:cxn modelId="{293DF704-F286-48E6-9DC6-8C31ED1BB559}" type="presParOf" srcId="{552A50C8-F4C6-4CBA-AA1F-B18E6A9299B5}" destId="{F0B3D1A4-3C12-48B4-B165-A539F56D4D0D}" srcOrd="1" destOrd="0" presId="urn:microsoft.com/office/officeart/2005/8/layout/hList1"/>
    <dgm:cxn modelId="{7BAB24D8-A38C-4D59-B12F-D9A42EF452E8}" type="presParOf" srcId="{1EF92151-F5C6-4AA7-A76E-64F9DC745B04}" destId="{237E001F-58D4-4ADC-B64E-4A4687DF71B6}" srcOrd="1" destOrd="0" presId="urn:microsoft.com/office/officeart/2005/8/layout/hList1"/>
    <dgm:cxn modelId="{6CB1320E-401E-466C-86C9-80E8D5435DC0}" type="presParOf" srcId="{1EF92151-F5C6-4AA7-A76E-64F9DC745B04}" destId="{B093BE26-DC17-4764-BE26-5B0F2CCF35BF}" srcOrd="2" destOrd="0" presId="urn:microsoft.com/office/officeart/2005/8/layout/hList1"/>
    <dgm:cxn modelId="{4C0DFE99-8082-4BF8-820F-95F30A62A1E5}" type="presParOf" srcId="{B093BE26-DC17-4764-BE26-5B0F2CCF35BF}" destId="{C97DB080-2F24-4421-BDD7-EF3C130F0905}" srcOrd="0" destOrd="0" presId="urn:microsoft.com/office/officeart/2005/8/layout/hList1"/>
    <dgm:cxn modelId="{B18D40F0-B4BB-4F6A-8C12-A613D89E3A66}" type="presParOf" srcId="{B093BE26-DC17-4764-BE26-5B0F2CCF35BF}" destId="{D8E751A4-9FBA-4F96-9D93-04DAB33AB929}" srcOrd="1" destOrd="0" presId="urn:microsoft.com/office/officeart/2005/8/layout/hList1"/>
    <dgm:cxn modelId="{A1E2685A-BD0E-4F9B-8DBA-CDEA50AB6599}" type="presParOf" srcId="{1EF92151-F5C6-4AA7-A76E-64F9DC745B04}" destId="{CB43DB74-00B0-4235-8DA7-9394370C4249}" srcOrd="3" destOrd="0" presId="urn:microsoft.com/office/officeart/2005/8/layout/hList1"/>
    <dgm:cxn modelId="{E9092A04-97F6-49D3-A1E6-F3AFDDC8C2F0}" type="presParOf" srcId="{1EF92151-F5C6-4AA7-A76E-64F9DC745B04}" destId="{F9E765A9-B124-4CBA-ABD4-0897C19EC898}" srcOrd="4" destOrd="0" presId="urn:microsoft.com/office/officeart/2005/8/layout/hList1"/>
    <dgm:cxn modelId="{48BA6D15-2C1D-4E93-9377-FE2A6ADBCD08}" type="presParOf" srcId="{F9E765A9-B124-4CBA-ABD4-0897C19EC898}" destId="{B048B62F-6A76-466A-A6AD-AF907F8E2844}" srcOrd="0" destOrd="0" presId="urn:microsoft.com/office/officeart/2005/8/layout/hList1"/>
    <dgm:cxn modelId="{71C4D6CC-C97E-4063-AD5A-35A5D235909F}" type="presParOf" srcId="{F9E765A9-B124-4CBA-ABD4-0897C19EC898}" destId="{D4AD5BB7-17B2-4621-8778-25696BE16E3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91E8E0-7ECB-4BF3-ACCD-F38C4D20618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0F6E3AC-BDA7-479D-BAFB-89D77787007F}">
      <dgm:prSet phldrT="[Text]" custT="1"/>
      <dgm:spPr/>
      <dgm:t>
        <a:bodyPr/>
        <a:lstStyle/>
        <a:p>
          <a:r>
            <a:rPr lang="en-US" sz="2400" dirty="0" smtClean="0">
              <a:latin typeface="+mj-lt"/>
            </a:rPr>
            <a:t>Documentation</a:t>
          </a:r>
          <a:endParaRPr lang="en-US" sz="2400" dirty="0">
            <a:latin typeface="+mj-lt"/>
          </a:endParaRPr>
        </a:p>
      </dgm:t>
    </dgm:pt>
    <dgm:pt modelId="{E8EE4551-F306-4E88-8E48-2CA19798B055}" type="parTrans" cxnId="{9FA6201C-F3DF-47C5-84EA-494A5B5D5112}">
      <dgm:prSet/>
      <dgm:spPr/>
      <dgm:t>
        <a:bodyPr/>
        <a:lstStyle/>
        <a:p>
          <a:endParaRPr lang="en-US"/>
        </a:p>
      </dgm:t>
    </dgm:pt>
    <dgm:pt modelId="{F2BB9F62-A085-4C7C-86A6-638C84304997}" type="sibTrans" cxnId="{9FA6201C-F3DF-47C5-84EA-494A5B5D5112}">
      <dgm:prSet/>
      <dgm:spPr/>
      <dgm:t>
        <a:bodyPr/>
        <a:lstStyle/>
        <a:p>
          <a:endParaRPr lang="en-US"/>
        </a:p>
      </dgm:t>
    </dgm:pt>
    <dgm:pt modelId="{BB28D727-9EFF-4591-9684-47A4EE7E543E}">
      <dgm:prSet phldrT="[Text]" custT="1"/>
      <dgm:spPr/>
      <dgm:t>
        <a:bodyPr/>
        <a:lstStyle/>
        <a:p>
          <a:r>
            <a:rPr lang="en-US" sz="1600" dirty="0" smtClean="0">
              <a:latin typeface="+mj-lt"/>
            </a:rPr>
            <a:t>Absent Students –  In accordance with OSSE hierarchy policy</a:t>
          </a:r>
          <a:endParaRPr lang="en-US" sz="1600" dirty="0">
            <a:latin typeface="+mj-lt"/>
          </a:endParaRPr>
        </a:p>
      </dgm:t>
    </dgm:pt>
    <dgm:pt modelId="{B69BA56E-83E5-44E2-8A7D-74F340A556B6}" type="parTrans" cxnId="{2CA5869A-AB11-494E-8103-A6DBA9650E81}">
      <dgm:prSet/>
      <dgm:spPr/>
      <dgm:t>
        <a:bodyPr/>
        <a:lstStyle/>
        <a:p>
          <a:endParaRPr lang="en-US"/>
        </a:p>
      </dgm:t>
    </dgm:pt>
    <dgm:pt modelId="{BD57C04A-3BF3-42AE-A24F-F2735F6A4A0C}" type="sibTrans" cxnId="{2CA5869A-AB11-494E-8103-A6DBA9650E81}">
      <dgm:prSet/>
      <dgm:spPr/>
      <dgm:t>
        <a:bodyPr/>
        <a:lstStyle/>
        <a:p>
          <a:endParaRPr lang="en-US"/>
        </a:p>
      </dgm:t>
    </dgm:pt>
    <dgm:pt modelId="{01084B77-2FCB-4EFB-BF31-E2F437E3AF48}">
      <dgm:prSet phldrT="[Text]" custT="1"/>
      <dgm:spPr/>
      <dgm:t>
        <a:bodyPr/>
        <a:lstStyle/>
        <a:p>
          <a:r>
            <a:rPr lang="en-US" sz="1600" dirty="0" smtClean="0">
              <a:latin typeface="+mj-lt"/>
            </a:rPr>
            <a:t>Residency Discrepancies – Forms and supporting documents submitted</a:t>
          </a:r>
          <a:endParaRPr lang="en-US" sz="1600" dirty="0">
            <a:latin typeface="+mj-lt"/>
          </a:endParaRPr>
        </a:p>
      </dgm:t>
    </dgm:pt>
    <dgm:pt modelId="{83421E19-D530-4214-9EB8-E7A66EE82684}" type="parTrans" cxnId="{09B71CC5-8278-412B-B7EF-72ADE275719B}">
      <dgm:prSet/>
      <dgm:spPr/>
      <dgm:t>
        <a:bodyPr/>
        <a:lstStyle/>
        <a:p>
          <a:endParaRPr lang="en-US"/>
        </a:p>
      </dgm:t>
    </dgm:pt>
    <dgm:pt modelId="{EA88B80D-C324-4E99-8A95-0B9F1D48DE7E}" type="sibTrans" cxnId="{09B71CC5-8278-412B-B7EF-72ADE275719B}">
      <dgm:prSet/>
      <dgm:spPr/>
      <dgm:t>
        <a:bodyPr/>
        <a:lstStyle/>
        <a:p>
          <a:endParaRPr lang="en-US"/>
        </a:p>
      </dgm:t>
    </dgm:pt>
    <dgm:pt modelId="{B14422E5-80AD-4CAF-9F5B-4CA8560598EE}">
      <dgm:prSet phldrT="[Text]" custT="1"/>
      <dgm:spPr/>
      <dgm:t>
        <a:bodyPr/>
        <a:lstStyle/>
        <a:p>
          <a:r>
            <a:rPr lang="en-US" sz="2400" dirty="0" smtClean="0">
              <a:latin typeface="+mj-lt"/>
            </a:rPr>
            <a:t>Timetable</a:t>
          </a:r>
          <a:endParaRPr lang="en-US" sz="2400" dirty="0">
            <a:latin typeface="+mj-lt"/>
          </a:endParaRPr>
        </a:p>
      </dgm:t>
    </dgm:pt>
    <dgm:pt modelId="{AF5598FC-9C98-4C00-939D-27610B8E9395}" type="parTrans" cxnId="{F72A6FCA-0D8C-4C91-807E-4B7BFDF5C643}">
      <dgm:prSet/>
      <dgm:spPr/>
      <dgm:t>
        <a:bodyPr/>
        <a:lstStyle/>
        <a:p>
          <a:endParaRPr lang="en-US"/>
        </a:p>
      </dgm:t>
    </dgm:pt>
    <dgm:pt modelId="{4524EAC2-2DA4-497B-916D-67F98D1A1799}" type="sibTrans" cxnId="{F72A6FCA-0D8C-4C91-807E-4B7BFDF5C643}">
      <dgm:prSet/>
      <dgm:spPr/>
      <dgm:t>
        <a:bodyPr/>
        <a:lstStyle/>
        <a:p>
          <a:endParaRPr lang="en-US"/>
        </a:p>
      </dgm:t>
    </dgm:pt>
    <dgm:pt modelId="{F2E07DD2-7B92-4B82-95FD-47E139BF7D1A}">
      <dgm:prSet phldrT="[Text]" custT="1"/>
      <dgm:spPr/>
      <dgm:t>
        <a:bodyPr/>
        <a:lstStyle/>
        <a:p>
          <a:r>
            <a:rPr lang="en-US" sz="1600" dirty="0" smtClean="0">
              <a:latin typeface="+mj-lt"/>
            </a:rPr>
            <a:t>Submitted within five business days from count day</a:t>
          </a:r>
          <a:endParaRPr lang="en-US" sz="1600" dirty="0">
            <a:latin typeface="+mj-lt"/>
          </a:endParaRPr>
        </a:p>
      </dgm:t>
    </dgm:pt>
    <dgm:pt modelId="{A97420EE-6D49-4CC3-AE92-10435D51F0C6}" type="parTrans" cxnId="{25555399-052C-43A4-BCF7-A8697CBEB852}">
      <dgm:prSet/>
      <dgm:spPr/>
      <dgm:t>
        <a:bodyPr/>
        <a:lstStyle/>
        <a:p>
          <a:endParaRPr lang="en-US"/>
        </a:p>
      </dgm:t>
    </dgm:pt>
    <dgm:pt modelId="{FC6C94B9-B342-4BF5-9A4D-C6D93A02F81D}" type="sibTrans" cxnId="{25555399-052C-43A4-BCF7-A8697CBEB852}">
      <dgm:prSet/>
      <dgm:spPr/>
      <dgm:t>
        <a:bodyPr/>
        <a:lstStyle/>
        <a:p>
          <a:endParaRPr lang="en-US"/>
        </a:p>
      </dgm:t>
    </dgm:pt>
    <dgm:pt modelId="{94C71D50-8BD6-4C8E-84EA-D63F774E62C3}">
      <dgm:prSet phldrT="[Text]" custT="1"/>
      <dgm:spPr/>
      <dgm:t>
        <a:bodyPr/>
        <a:lstStyle/>
        <a:p>
          <a:r>
            <a:rPr lang="en-US" sz="2400" dirty="0" smtClean="0">
              <a:latin typeface="+mj-lt"/>
            </a:rPr>
            <a:t>Delivery Method</a:t>
          </a:r>
          <a:endParaRPr lang="en-US" sz="2400" dirty="0">
            <a:latin typeface="+mj-lt"/>
          </a:endParaRPr>
        </a:p>
      </dgm:t>
    </dgm:pt>
    <dgm:pt modelId="{47070999-DE1C-4574-B977-0AA1F9FE8431}" type="parTrans" cxnId="{8861C83C-F789-4DE7-A2F3-7F98AC5F37FF}">
      <dgm:prSet/>
      <dgm:spPr/>
      <dgm:t>
        <a:bodyPr/>
        <a:lstStyle/>
        <a:p>
          <a:endParaRPr lang="en-US"/>
        </a:p>
      </dgm:t>
    </dgm:pt>
    <dgm:pt modelId="{84F5EDA5-1C02-4C19-92D0-BA9F13AD5751}" type="sibTrans" cxnId="{8861C83C-F789-4DE7-A2F3-7F98AC5F37FF}">
      <dgm:prSet/>
      <dgm:spPr/>
      <dgm:t>
        <a:bodyPr/>
        <a:lstStyle/>
        <a:p>
          <a:endParaRPr lang="en-US"/>
        </a:p>
      </dgm:t>
    </dgm:pt>
    <dgm:pt modelId="{8A0984FC-36D1-4E94-B14E-E32F9D4A504A}">
      <dgm:prSet phldrT="[Text]" custT="1"/>
      <dgm:spPr/>
      <dgm:t>
        <a:bodyPr/>
        <a:lstStyle/>
        <a:p>
          <a:r>
            <a:rPr lang="en-US" sz="1600" dirty="0" smtClean="0">
              <a:latin typeface="+mj-lt"/>
            </a:rPr>
            <a:t>Other noted discrepancies</a:t>
          </a:r>
          <a:endParaRPr lang="en-US" sz="1600" dirty="0">
            <a:latin typeface="+mj-lt"/>
          </a:endParaRPr>
        </a:p>
      </dgm:t>
    </dgm:pt>
    <dgm:pt modelId="{22D66B93-3440-4BA1-BCB2-F1A5EEBD6E0D}" type="parTrans" cxnId="{00FE89B3-8ACE-4173-8AF5-08EA25121AA2}">
      <dgm:prSet/>
      <dgm:spPr/>
      <dgm:t>
        <a:bodyPr/>
        <a:lstStyle/>
        <a:p>
          <a:endParaRPr lang="en-US"/>
        </a:p>
      </dgm:t>
    </dgm:pt>
    <dgm:pt modelId="{D402AD33-0E60-46DA-A9A2-1BFEA2E3B5EA}" type="sibTrans" cxnId="{00FE89B3-8ACE-4173-8AF5-08EA25121AA2}">
      <dgm:prSet/>
      <dgm:spPr/>
      <dgm:t>
        <a:bodyPr/>
        <a:lstStyle/>
        <a:p>
          <a:endParaRPr lang="en-US"/>
        </a:p>
      </dgm:t>
    </dgm:pt>
    <dgm:pt modelId="{5F78F011-7D0A-4AB7-95DD-73527220CD72}">
      <dgm:prSet phldrT="[Text]" custT="1"/>
      <dgm:spPr/>
      <dgm:t>
        <a:bodyPr/>
        <a:lstStyle/>
        <a:p>
          <a:r>
            <a:rPr lang="en-US" sz="1600" dirty="0" smtClean="0">
              <a:latin typeface="+mj-lt"/>
            </a:rPr>
            <a:t>Must be certified by LEA designee</a:t>
          </a:r>
          <a:endParaRPr lang="en-US" sz="1600" dirty="0">
            <a:latin typeface="+mj-lt"/>
          </a:endParaRPr>
        </a:p>
      </dgm:t>
    </dgm:pt>
    <dgm:pt modelId="{94FAF868-357F-4CDA-A981-571306714248}" type="parTrans" cxnId="{1BA0CAC2-2B51-4788-AA55-FF93A4003EE5}">
      <dgm:prSet/>
      <dgm:spPr/>
      <dgm:t>
        <a:bodyPr/>
        <a:lstStyle/>
        <a:p>
          <a:endParaRPr lang="en-US"/>
        </a:p>
      </dgm:t>
    </dgm:pt>
    <dgm:pt modelId="{4F184D85-C4D2-4690-BB5C-F0724FE0A77C}" type="sibTrans" cxnId="{1BA0CAC2-2B51-4788-AA55-FF93A4003EE5}">
      <dgm:prSet/>
      <dgm:spPr/>
      <dgm:t>
        <a:bodyPr/>
        <a:lstStyle/>
        <a:p>
          <a:endParaRPr lang="en-US"/>
        </a:p>
      </dgm:t>
    </dgm:pt>
    <dgm:pt modelId="{75786583-6444-46D0-8449-BAE478D19874}">
      <dgm:prSet phldrT="[Text]" custT="1"/>
      <dgm:spPr/>
      <dgm:t>
        <a:bodyPr/>
        <a:lstStyle/>
        <a:p>
          <a:r>
            <a:rPr lang="en-US" sz="1600" dirty="0" smtClean="0">
              <a:solidFill>
                <a:schemeClr val="tx1"/>
              </a:solidFill>
              <a:latin typeface="+mj-lt"/>
            </a:rPr>
            <a:t>Subject: School Name_LEA Designee resolution package</a:t>
          </a:r>
          <a:endParaRPr lang="en-US" sz="1600" dirty="0">
            <a:solidFill>
              <a:schemeClr val="tx1"/>
            </a:solidFill>
            <a:latin typeface="+mj-lt"/>
          </a:endParaRPr>
        </a:p>
      </dgm:t>
    </dgm:pt>
    <dgm:pt modelId="{D825C8F9-3BD6-4FD8-B5C5-35B15F9F8E46}" type="parTrans" cxnId="{2AB2FE0E-7DEE-4423-89B3-10CEBA51F5F1}">
      <dgm:prSet/>
      <dgm:spPr/>
      <dgm:t>
        <a:bodyPr/>
        <a:lstStyle/>
        <a:p>
          <a:endParaRPr lang="en-US"/>
        </a:p>
      </dgm:t>
    </dgm:pt>
    <dgm:pt modelId="{91BFB1D0-EED8-4CDD-8BF1-036A05E57BC8}" type="sibTrans" cxnId="{2AB2FE0E-7DEE-4423-89B3-10CEBA51F5F1}">
      <dgm:prSet/>
      <dgm:spPr/>
      <dgm:t>
        <a:bodyPr/>
        <a:lstStyle/>
        <a:p>
          <a:endParaRPr lang="en-US"/>
        </a:p>
      </dgm:t>
    </dgm:pt>
    <dgm:pt modelId="{207137F2-747F-4612-A325-E128D350E54F}">
      <dgm:prSet phldrT="[Text]" custT="1"/>
      <dgm:spPr/>
      <dgm:t>
        <a:bodyPr/>
        <a:lstStyle/>
        <a:p>
          <a:r>
            <a:rPr lang="en-US" sz="1600" dirty="0" smtClean="0">
              <a:solidFill>
                <a:schemeClr val="tx1"/>
              </a:solidFill>
              <a:latin typeface="+mj-lt"/>
            </a:rPr>
            <a:t>Upload to secure site</a:t>
          </a:r>
          <a:endParaRPr lang="en-US" sz="1600" dirty="0">
            <a:solidFill>
              <a:schemeClr val="tx1"/>
            </a:solidFill>
            <a:latin typeface="+mj-lt"/>
          </a:endParaRPr>
        </a:p>
      </dgm:t>
    </dgm:pt>
    <dgm:pt modelId="{2C85B813-1ED8-464E-9A60-774302A12553}" type="parTrans" cxnId="{DF66C178-F295-4A48-AC58-56B610662E3E}">
      <dgm:prSet/>
      <dgm:spPr/>
      <dgm:t>
        <a:bodyPr/>
        <a:lstStyle/>
        <a:p>
          <a:endParaRPr lang="en-US"/>
        </a:p>
      </dgm:t>
    </dgm:pt>
    <dgm:pt modelId="{0D148964-B6E0-4DF2-A41F-63476943D741}" type="sibTrans" cxnId="{DF66C178-F295-4A48-AC58-56B610662E3E}">
      <dgm:prSet/>
      <dgm:spPr/>
      <dgm:t>
        <a:bodyPr/>
        <a:lstStyle/>
        <a:p>
          <a:endParaRPr lang="en-US"/>
        </a:p>
      </dgm:t>
    </dgm:pt>
    <dgm:pt modelId="{EF9EE20D-F8F7-4C8B-96FE-27FA9C9F40AB}">
      <dgm:prSet phldrT="[Text]" custT="1"/>
      <dgm:spPr/>
      <dgm:t>
        <a:bodyPr/>
        <a:lstStyle/>
        <a:p>
          <a:r>
            <a:rPr lang="en-US" sz="1600" dirty="0" smtClean="0">
              <a:solidFill>
                <a:schemeClr val="tx1"/>
              </a:solidFill>
              <a:latin typeface="+mj-lt"/>
            </a:rPr>
            <a:t>Email: enrolllmentaudit2013@FStaylor.com</a:t>
          </a:r>
          <a:endParaRPr lang="en-US" sz="1600" dirty="0">
            <a:solidFill>
              <a:schemeClr val="tx1"/>
            </a:solidFill>
            <a:latin typeface="+mj-lt"/>
          </a:endParaRPr>
        </a:p>
      </dgm:t>
    </dgm:pt>
    <dgm:pt modelId="{F45AFBCB-3F1F-4AF0-8659-7E4BD2EBED34}" type="parTrans" cxnId="{DB2138D5-3521-4842-AD4C-9A51552B2DB7}">
      <dgm:prSet/>
      <dgm:spPr/>
      <dgm:t>
        <a:bodyPr/>
        <a:lstStyle/>
        <a:p>
          <a:endParaRPr lang="en-US"/>
        </a:p>
      </dgm:t>
    </dgm:pt>
    <dgm:pt modelId="{389804EB-9A53-46C2-AA4F-7302ABED53C5}" type="sibTrans" cxnId="{DB2138D5-3521-4842-AD4C-9A51552B2DB7}">
      <dgm:prSet/>
      <dgm:spPr/>
      <dgm:t>
        <a:bodyPr/>
        <a:lstStyle/>
        <a:p>
          <a:endParaRPr lang="en-US"/>
        </a:p>
      </dgm:t>
    </dgm:pt>
    <dgm:pt modelId="{30B7765A-2C71-4FBF-9125-5438CCAA806B}">
      <dgm:prSet phldrT="[Text]" custT="1"/>
      <dgm:spPr/>
      <dgm:t>
        <a:bodyPr/>
        <a:lstStyle/>
        <a:p>
          <a:r>
            <a:rPr lang="en-US" sz="1600" dirty="0" smtClean="0">
              <a:solidFill>
                <a:schemeClr val="tx1"/>
              </a:solidFill>
              <a:latin typeface="+mj-lt"/>
            </a:rPr>
            <a:t>Fax: 202- 898-0208</a:t>
          </a:r>
          <a:endParaRPr lang="en-US" sz="1600" dirty="0">
            <a:solidFill>
              <a:schemeClr val="tx1"/>
            </a:solidFill>
            <a:latin typeface="+mj-lt"/>
          </a:endParaRPr>
        </a:p>
      </dgm:t>
    </dgm:pt>
    <dgm:pt modelId="{9CBFDBDF-B182-492F-8753-61D8087F0439}" type="sibTrans" cxnId="{44960661-99ED-4C34-8317-4B46A072927E}">
      <dgm:prSet/>
      <dgm:spPr/>
      <dgm:t>
        <a:bodyPr/>
        <a:lstStyle/>
        <a:p>
          <a:endParaRPr lang="en-US"/>
        </a:p>
      </dgm:t>
    </dgm:pt>
    <dgm:pt modelId="{69C13BCC-BF5E-4BDC-B215-45A5B8E1200B}" type="parTrans" cxnId="{44960661-99ED-4C34-8317-4B46A072927E}">
      <dgm:prSet/>
      <dgm:spPr/>
      <dgm:t>
        <a:bodyPr/>
        <a:lstStyle/>
        <a:p>
          <a:endParaRPr lang="en-US"/>
        </a:p>
      </dgm:t>
    </dgm:pt>
    <dgm:pt modelId="{CAAF9905-BF88-4EF3-B46A-D258F8227EA4}" type="pres">
      <dgm:prSet presAssocID="{2191E8E0-7ECB-4BF3-ACCD-F38C4D20618D}" presName="Name0" presStyleCnt="0">
        <dgm:presLayoutVars>
          <dgm:dir/>
          <dgm:animLvl val="lvl"/>
          <dgm:resizeHandles val="exact"/>
        </dgm:presLayoutVars>
      </dgm:prSet>
      <dgm:spPr/>
      <dgm:t>
        <a:bodyPr/>
        <a:lstStyle/>
        <a:p>
          <a:endParaRPr lang="en-US"/>
        </a:p>
      </dgm:t>
    </dgm:pt>
    <dgm:pt modelId="{5D0C1F53-CD7F-4D27-97BC-C8CAA7D97398}" type="pres">
      <dgm:prSet presAssocID="{C0F6E3AC-BDA7-479D-BAFB-89D77787007F}" presName="linNode" presStyleCnt="0"/>
      <dgm:spPr/>
    </dgm:pt>
    <dgm:pt modelId="{6F0EF24A-0A47-438A-9DF8-B5816F123488}" type="pres">
      <dgm:prSet presAssocID="{C0F6E3AC-BDA7-479D-BAFB-89D77787007F}" presName="parentText" presStyleLbl="node1" presStyleIdx="0" presStyleCnt="3" custScaleX="77569" custLinFactNeighborY="7737">
        <dgm:presLayoutVars>
          <dgm:chMax val="1"/>
          <dgm:bulletEnabled val="1"/>
        </dgm:presLayoutVars>
      </dgm:prSet>
      <dgm:spPr/>
      <dgm:t>
        <a:bodyPr/>
        <a:lstStyle/>
        <a:p>
          <a:endParaRPr lang="en-US"/>
        </a:p>
      </dgm:t>
    </dgm:pt>
    <dgm:pt modelId="{3E14DD77-10F4-4694-88C7-FD6F1144FD40}" type="pres">
      <dgm:prSet presAssocID="{C0F6E3AC-BDA7-479D-BAFB-89D77787007F}" presName="descendantText" presStyleLbl="alignAccFollowNode1" presStyleIdx="0" presStyleCnt="3" custLinFactNeighborX="401" custLinFactNeighborY="9329">
        <dgm:presLayoutVars>
          <dgm:bulletEnabled val="1"/>
        </dgm:presLayoutVars>
      </dgm:prSet>
      <dgm:spPr/>
      <dgm:t>
        <a:bodyPr/>
        <a:lstStyle/>
        <a:p>
          <a:endParaRPr lang="en-US"/>
        </a:p>
      </dgm:t>
    </dgm:pt>
    <dgm:pt modelId="{A830192B-EBB3-402E-9249-09FC0D72A722}" type="pres">
      <dgm:prSet presAssocID="{F2BB9F62-A085-4C7C-86A6-638C84304997}" presName="sp" presStyleCnt="0"/>
      <dgm:spPr/>
    </dgm:pt>
    <dgm:pt modelId="{A9B56DDE-D1DD-415E-BAEB-7BBFAB5AADDD}" type="pres">
      <dgm:prSet presAssocID="{B14422E5-80AD-4CAF-9F5B-4CA8560598EE}" presName="linNode" presStyleCnt="0"/>
      <dgm:spPr/>
    </dgm:pt>
    <dgm:pt modelId="{785323E7-9CAE-4FD3-9281-B14809B54853}" type="pres">
      <dgm:prSet presAssocID="{B14422E5-80AD-4CAF-9F5B-4CA8560598EE}" presName="parentText" presStyleLbl="node1" presStyleIdx="1" presStyleCnt="3" custScaleX="75966">
        <dgm:presLayoutVars>
          <dgm:chMax val="1"/>
          <dgm:bulletEnabled val="1"/>
        </dgm:presLayoutVars>
      </dgm:prSet>
      <dgm:spPr/>
      <dgm:t>
        <a:bodyPr/>
        <a:lstStyle/>
        <a:p>
          <a:endParaRPr lang="en-US"/>
        </a:p>
      </dgm:t>
    </dgm:pt>
    <dgm:pt modelId="{6A2C3DDA-D4B2-439F-A298-09C0FBA9F4FB}" type="pres">
      <dgm:prSet presAssocID="{B14422E5-80AD-4CAF-9F5B-4CA8560598EE}" presName="descendantText" presStyleLbl="alignAccFollowNode1" presStyleIdx="1" presStyleCnt="3">
        <dgm:presLayoutVars>
          <dgm:bulletEnabled val="1"/>
        </dgm:presLayoutVars>
      </dgm:prSet>
      <dgm:spPr/>
      <dgm:t>
        <a:bodyPr/>
        <a:lstStyle/>
        <a:p>
          <a:endParaRPr lang="en-US"/>
        </a:p>
      </dgm:t>
    </dgm:pt>
    <dgm:pt modelId="{11E54EC5-8FE4-42B3-B0F7-05D04BD727E5}" type="pres">
      <dgm:prSet presAssocID="{4524EAC2-2DA4-497B-916D-67F98D1A1799}" presName="sp" presStyleCnt="0"/>
      <dgm:spPr/>
    </dgm:pt>
    <dgm:pt modelId="{A10CF8B2-FCCE-4444-B8A9-A438C0C65BFF}" type="pres">
      <dgm:prSet presAssocID="{94C71D50-8BD6-4C8E-84EA-D63F774E62C3}" presName="linNode" presStyleCnt="0"/>
      <dgm:spPr/>
    </dgm:pt>
    <dgm:pt modelId="{4F908109-4D42-4434-B2BD-0EB30668A0B3}" type="pres">
      <dgm:prSet presAssocID="{94C71D50-8BD6-4C8E-84EA-D63F774E62C3}" presName="parentText" presStyleLbl="node1" presStyleIdx="2" presStyleCnt="3" custScaleX="74363">
        <dgm:presLayoutVars>
          <dgm:chMax val="1"/>
          <dgm:bulletEnabled val="1"/>
        </dgm:presLayoutVars>
      </dgm:prSet>
      <dgm:spPr/>
      <dgm:t>
        <a:bodyPr/>
        <a:lstStyle/>
        <a:p>
          <a:endParaRPr lang="en-US"/>
        </a:p>
      </dgm:t>
    </dgm:pt>
    <dgm:pt modelId="{B1341A91-3E0E-4FC5-9D19-C3A9B4D341D4}" type="pres">
      <dgm:prSet presAssocID="{94C71D50-8BD6-4C8E-84EA-D63F774E62C3}" presName="descendantText" presStyleLbl="alignAccFollowNode1" presStyleIdx="2" presStyleCnt="3">
        <dgm:presLayoutVars>
          <dgm:bulletEnabled val="1"/>
        </dgm:presLayoutVars>
      </dgm:prSet>
      <dgm:spPr/>
      <dgm:t>
        <a:bodyPr/>
        <a:lstStyle/>
        <a:p>
          <a:endParaRPr lang="en-US"/>
        </a:p>
      </dgm:t>
    </dgm:pt>
  </dgm:ptLst>
  <dgm:cxnLst>
    <dgm:cxn modelId="{DF66C178-F295-4A48-AC58-56B610662E3E}" srcId="{94C71D50-8BD6-4C8E-84EA-D63F774E62C3}" destId="{207137F2-747F-4612-A325-E128D350E54F}" srcOrd="0" destOrd="0" parTransId="{2C85B813-1ED8-464E-9A60-774302A12553}" sibTransId="{0D148964-B6E0-4DF2-A41F-63476943D741}"/>
    <dgm:cxn modelId="{B8567CF3-FAFA-489C-9B2D-CC563A4E2FB3}" type="presOf" srcId="{01084B77-2FCB-4EFB-BF31-E2F437E3AF48}" destId="{3E14DD77-10F4-4694-88C7-FD6F1144FD40}" srcOrd="0" destOrd="1" presId="urn:microsoft.com/office/officeart/2005/8/layout/vList5"/>
    <dgm:cxn modelId="{2CA5869A-AB11-494E-8103-A6DBA9650E81}" srcId="{C0F6E3AC-BDA7-479D-BAFB-89D77787007F}" destId="{BB28D727-9EFF-4591-9684-47A4EE7E543E}" srcOrd="0" destOrd="0" parTransId="{B69BA56E-83E5-44E2-8A7D-74F340A556B6}" sibTransId="{BD57C04A-3BF3-42AE-A24F-F2735F6A4A0C}"/>
    <dgm:cxn modelId="{A352F800-0418-4EFC-ABB7-BE2563523229}" type="presOf" srcId="{F2E07DD2-7B92-4B82-95FD-47E139BF7D1A}" destId="{6A2C3DDA-D4B2-439F-A298-09C0FBA9F4FB}" srcOrd="0" destOrd="0" presId="urn:microsoft.com/office/officeart/2005/8/layout/vList5"/>
    <dgm:cxn modelId="{00FE89B3-8ACE-4173-8AF5-08EA25121AA2}" srcId="{C0F6E3AC-BDA7-479D-BAFB-89D77787007F}" destId="{8A0984FC-36D1-4E94-B14E-E32F9D4A504A}" srcOrd="2" destOrd="0" parTransId="{22D66B93-3440-4BA1-BCB2-F1A5EEBD6E0D}" sibTransId="{D402AD33-0E60-46DA-A9A2-1BFEA2E3B5EA}"/>
    <dgm:cxn modelId="{94207FC3-A15C-49AD-BCF4-00D3EC415A9F}" type="presOf" srcId="{94C71D50-8BD6-4C8E-84EA-D63F774E62C3}" destId="{4F908109-4D42-4434-B2BD-0EB30668A0B3}" srcOrd="0" destOrd="0" presId="urn:microsoft.com/office/officeart/2005/8/layout/vList5"/>
    <dgm:cxn modelId="{2AB2FE0E-7DEE-4423-89B3-10CEBA51F5F1}" srcId="{94C71D50-8BD6-4C8E-84EA-D63F774E62C3}" destId="{75786583-6444-46D0-8449-BAE478D19874}" srcOrd="3" destOrd="0" parTransId="{D825C8F9-3BD6-4FD8-B5C5-35B15F9F8E46}" sibTransId="{91BFB1D0-EED8-4CDD-8BF1-036A05E57BC8}"/>
    <dgm:cxn modelId="{7CE1F09C-4576-43C6-AE0E-47D24BFA038F}" type="presOf" srcId="{8A0984FC-36D1-4E94-B14E-E32F9D4A504A}" destId="{3E14DD77-10F4-4694-88C7-FD6F1144FD40}" srcOrd="0" destOrd="2" presId="urn:microsoft.com/office/officeart/2005/8/layout/vList5"/>
    <dgm:cxn modelId="{C2F67032-0732-4211-AEBC-5C5665DB205E}" type="presOf" srcId="{30B7765A-2C71-4FBF-9125-5438CCAA806B}" destId="{B1341A91-3E0E-4FC5-9D19-C3A9B4D341D4}" srcOrd="0" destOrd="2" presId="urn:microsoft.com/office/officeart/2005/8/layout/vList5"/>
    <dgm:cxn modelId="{1BA0CAC2-2B51-4788-AA55-FF93A4003EE5}" srcId="{C0F6E3AC-BDA7-479D-BAFB-89D77787007F}" destId="{5F78F011-7D0A-4AB7-95DD-73527220CD72}" srcOrd="3" destOrd="0" parTransId="{94FAF868-357F-4CDA-A981-571306714248}" sibTransId="{4F184D85-C4D2-4690-BB5C-F0724FE0A77C}"/>
    <dgm:cxn modelId="{86DB41A3-984B-4644-AEE3-EF4A26E6E015}" type="presOf" srcId="{2191E8E0-7ECB-4BF3-ACCD-F38C4D20618D}" destId="{CAAF9905-BF88-4EF3-B46A-D258F8227EA4}" srcOrd="0" destOrd="0" presId="urn:microsoft.com/office/officeart/2005/8/layout/vList5"/>
    <dgm:cxn modelId="{AD87BAEB-AC63-4785-9CFE-D09425ACE745}" type="presOf" srcId="{B14422E5-80AD-4CAF-9F5B-4CA8560598EE}" destId="{785323E7-9CAE-4FD3-9281-B14809B54853}" srcOrd="0" destOrd="0" presId="urn:microsoft.com/office/officeart/2005/8/layout/vList5"/>
    <dgm:cxn modelId="{DB2138D5-3521-4842-AD4C-9A51552B2DB7}" srcId="{94C71D50-8BD6-4C8E-84EA-D63F774E62C3}" destId="{EF9EE20D-F8F7-4C8B-96FE-27FA9C9F40AB}" srcOrd="1" destOrd="0" parTransId="{F45AFBCB-3F1F-4AF0-8659-7E4BD2EBED34}" sibTransId="{389804EB-9A53-46C2-AA4F-7302ABED53C5}"/>
    <dgm:cxn modelId="{9985F659-4F28-4322-8792-BBFD4DE7FC09}" type="presOf" srcId="{C0F6E3AC-BDA7-479D-BAFB-89D77787007F}" destId="{6F0EF24A-0A47-438A-9DF8-B5816F123488}" srcOrd="0" destOrd="0" presId="urn:microsoft.com/office/officeart/2005/8/layout/vList5"/>
    <dgm:cxn modelId="{F72A6FCA-0D8C-4C91-807E-4B7BFDF5C643}" srcId="{2191E8E0-7ECB-4BF3-ACCD-F38C4D20618D}" destId="{B14422E5-80AD-4CAF-9F5B-4CA8560598EE}" srcOrd="1" destOrd="0" parTransId="{AF5598FC-9C98-4C00-939D-27610B8E9395}" sibTransId="{4524EAC2-2DA4-497B-916D-67F98D1A1799}"/>
    <dgm:cxn modelId="{44960661-99ED-4C34-8317-4B46A072927E}" srcId="{94C71D50-8BD6-4C8E-84EA-D63F774E62C3}" destId="{30B7765A-2C71-4FBF-9125-5438CCAA806B}" srcOrd="2" destOrd="0" parTransId="{69C13BCC-BF5E-4BDC-B215-45A5B8E1200B}" sibTransId="{9CBFDBDF-B182-492F-8753-61D8087F0439}"/>
    <dgm:cxn modelId="{8861C83C-F789-4DE7-A2F3-7F98AC5F37FF}" srcId="{2191E8E0-7ECB-4BF3-ACCD-F38C4D20618D}" destId="{94C71D50-8BD6-4C8E-84EA-D63F774E62C3}" srcOrd="2" destOrd="0" parTransId="{47070999-DE1C-4574-B977-0AA1F9FE8431}" sibTransId="{84F5EDA5-1C02-4C19-92D0-BA9F13AD5751}"/>
    <dgm:cxn modelId="{25555399-052C-43A4-BCF7-A8697CBEB852}" srcId="{B14422E5-80AD-4CAF-9F5B-4CA8560598EE}" destId="{F2E07DD2-7B92-4B82-95FD-47E139BF7D1A}" srcOrd="0" destOrd="0" parTransId="{A97420EE-6D49-4CC3-AE92-10435D51F0C6}" sibTransId="{FC6C94B9-B342-4BF5-9A4D-C6D93A02F81D}"/>
    <dgm:cxn modelId="{9FA6201C-F3DF-47C5-84EA-494A5B5D5112}" srcId="{2191E8E0-7ECB-4BF3-ACCD-F38C4D20618D}" destId="{C0F6E3AC-BDA7-479D-BAFB-89D77787007F}" srcOrd="0" destOrd="0" parTransId="{E8EE4551-F306-4E88-8E48-2CA19798B055}" sibTransId="{F2BB9F62-A085-4C7C-86A6-638C84304997}"/>
    <dgm:cxn modelId="{3525EDB9-9FFA-44E6-B61E-207BEF8FD565}" type="presOf" srcId="{207137F2-747F-4612-A325-E128D350E54F}" destId="{B1341A91-3E0E-4FC5-9D19-C3A9B4D341D4}" srcOrd="0" destOrd="0" presId="urn:microsoft.com/office/officeart/2005/8/layout/vList5"/>
    <dgm:cxn modelId="{402041AD-5617-415A-8BB0-A44956442A36}" type="presOf" srcId="{EF9EE20D-F8F7-4C8B-96FE-27FA9C9F40AB}" destId="{B1341A91-3E0E-4FC5-9D19-C3A9B4D341D4}" srcOrd="0" destOrd="1" presId="urn:microsoft.com/office/officeart/2005/8/layout/vList5"/>
    <dgm:cxn modelId="{0D1E96AD-E605-4C67-982E-421CB89140BE}" type="presOf" srcId="{5F78F011-7D0A-4AB7-95DD-73527220CD72}" destId="{3E14DD77-10F4-4694-88C7-FD6F1144FD40}" srcOrd="0" destOrd="3" presId="urn:microsoft.com/office/officeart/2005/8/layout/vList5"/>
    <dgm:cxn modelId="{09B71CC5-8278-412B-B7EF-72ADE275719B}" srcId="{C0F6E3AC-BDA7-479D-BAFB-89D77787007F}" destId="{01084B77-2FCB-4EFB-BF31-E2F437E3AF48}" srcOrd="1" destOrd="0" parTransId="{83421E19-D530-4214-9EB8-E7A66EE82684}" sibTransId="{EA88B80D-C324-4E99-8A95-0B9F1D48DE7E}"/>
    <dgm:cxn modelId="{E1E861C1-C0E7-452D-A84B-894FB7144784}" type="presOf" srcId="{75786583-6444-46D0-8449-BAE478D19874}" destId="{B1341A91-3E0E-4FC5-9D19-C3A9B4D341D4}" srcOrd="0" destOrd="3" presId="urn:microsoft.com/office/officeart/2005/8/layout/vList5"/>
    <dgm:cxn modelId="{F2368D34-D448-47DC-9CB8-6995B95FAEA9}" type="presOf" srcId="{BB28D727-9EFF-4591-9684-47A4EE7E543E}" destId="{3E14DD77-10F4-4694-88C7-FD6F1144FD40}" srcOrd="0" destOrd="0" presId="urn:microsoft.com/office/officeart/2005/8/layout/vList5"/>
    <dgm:cxn modelId="{7D18D1A6-26BD-42D0-B790-B0214A446B1E}" type="presParOf" srcId="{CAAF9905-BF88-4EF3-B46A-D258F8227EA4}" destId="{5D0C1F53-CD7F-4D27-97BC-C8CAA7D97398}" srcOrd="0" destOrd="0" presId="urn:microsoft.com/office/officeart/2005/8/layout/vList5"/>
    <dgm:cxn modelId="{0889261C-C962-4621-A1F8-189EA79D46F8}" type="presParOf" srcId="{5D0C1F53-CD7F-4D27-97BC-C8CAA7D97398}" destId="{6F0EF24A-0A47-438A-9DF8-B5816F123488}" srcOrd="0" destOrd="0" presId="urn:microsoft.com/office/officeart/2005/8/layout/vList5"/>
    <dgm:cxn modelId="{C180DD89-CD57-4B80-BE14-484CD5E7D190}" type="presParOf" srcId="{5D0C1F53-CD7F-4D27-97BC-C8CAA7D97398}" destId="{3E14DD77-10F4-4694-88C7-FD6F1144FD40}" srcOrd="1" destOrd="0" presId="urn:microsoft.com/office/officeart/2005/8/layout/vList5"/>
    <dgm:cxn modelId="{42A9C7DF-B248-411F-ADB0-1B9B98FEC141}" type="presParOf" srcId="{CAAF9905-BF88-4EF3-B46A-D258F8227EA4}" destId="{A830192B-EBB3-402E-9249-09FC0D72A722}" srcOrd="1" destOrd="0" presId="urn:microsoft.com/office/officeart/2005/8/layout/vList5"/>
    <dgm:cxn modelId="{5930744F-2EF5-42DC-83F1-698EEAA36C8F}" type="presParOf" srcId="{CAAF9905-BF88-4EF3-B46A-D258F8227EA4}" destId="{A9B56DDE-D1DD-415E-BAEB-7BBFAB5AADDD}" srcOrd="2" destOrd="0" presId="urn:microsoft.com/office/officeart/2005/8/layout/vList5"/>
    <dgm:cxn modelId="{48E59863-7994-405D-B01F-CD33B90C683F}" type="presParOf" srcId="{A9B56DDE-D1DD-415E-BAEB-7BBFAB5AADDD}" destId="{785323E7-9CAE-4FD3-9281-B14809B54853}" srcOrd="0" destOrd="0" presId="urn:microsoft.com/office/officeart/2005/8/layout/vList5"/>
    <dgm:cxn modelId="{785AE8B5-6561-4B17-88E1-7F25AFB7D9E8}" type="presParOf" srcId="{A9B56DDE-D1DD-415E-BAEB-7BBFAB5AADDD}" destId="{6A2C3DDA-D4B2-439F-A298-09C0FBA9F4FB}" srcOrd="1" destOrd="0" presId="urn:microsoft.com/office/officeart/2005/8/layout/vList5"/>
    <dgm:cxn modelId="{E795814B-3D80-4296-BE95-C25DD22B6C79}" type="presParOf" srcId="{CAAF9905-BF88-4EF3-B46A-D258F8227EA4}" destId="{11E54EC5-8FE4-42B3-B0F7-05D04BD727E5}" srcOrd="3" destOrd="0" presId="urn:microsoft.com/office/officeart/2005/8/layout/vList5"/>
    <dgm:cxn modelId="{5BBBC125-214A-4677-A6F1-6A8B2D661C93}" type="presParOf" srcId="{CAAF9905-BF88-4EF3-B46A-D258F8227EA4}" destId="{A10CF8B2-FCCE-4444-B8A9-A438C0C65BFF}" srcOrd="4" destOrd="0" presId="urn:microsoft.com/office/officeart/2005/8/layout/vList5"/>
    <dgm:cxn modelId="{0EB8938F-ED7B-4BDE-933E-0F545310A056}" type="presParOf" srcId="{A10CF8B2-FCCE-4444-B8A9-A438C0C65BFF}" destId="{4F908109-4D42-4434-B2BD-0EB30668A0B3}" srcOrd="0" destOrd="0" presId="urn:microsoft.com/office/officeart/2005/8/layout/vList5"/>
    <dgm:cxn modelId="{AB3CE3AC-F7F8-4CF5-AC03-F0C2C0B5B2D0}" type="presParOf" srcId="{A10CF8B2-FCCE-4444-B8A9-A438C0C65BFF}" destId="{B1341A91-3E0E-4FC5-9D19-C3A9B4D341D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73A7BF-0470-40D8-98AC-15E9FF8CA48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4678907-0B4C-4C00-B9F7-6752814FD439}">
      <dgm:prSet phldrT="[Text]" custT="1"/>
      <dgm:spPr/>
      <dgm:t>
        <a:bodyPr/>
        <a:lstStyle/>
        <a:p>
          <a:pPr>
            <a:lnSpc>
              <a:spcPct val="100000"/>
            </a:lnSpc>
            <a:spcAft>
              <a:spcPts val="0"/>
            </a:spcAft>
          </a:pPr>
          <a:r>
            <a:rPr lang="en-US" sz="2200" dirty="0" smtClean="0">
              <a:latin typeface="+mj-lt"/>
            </a:rPr>
            <a:t>Resolution Packages – Received from LEA within 5 business days of count day</a:t>
          </a:r>
          <a:endParaRPr lang="en-US" sz="2200" dirty="0">
            <a:latin typeface="+mj-lt"/>
          </a:endParaRPr>
        </a:p>
      </dgm:t>
    </dgm:pt>
    <dgm:pt modelId="{DBE2EE83-63C9-4A3B-B27B-FC1F15A18C48}" type="parTrans" cxnId="{51324691-FE64-41AA-89E4-B43955B8E52A}">
      <dgm:prSet/>
      <dgm:spPr/>
      <dgm:t>
        <a:bodyPr/>
        <a:lstStyle/>
        <a:p>
          <a:endParaRPr lang="en-US"/>
        </a:p>
      </dgm:t>
    </dgm:pt>
    <dgm:pt modelId="{5CA913A1-B5C5-4694-9F62-972F8F9BC1AB}" type="sibTrans" cxnId="{51324691-FE64-41AA-89E4-B43955B8E52A}">
      <dgm:prSet/>
      <dgm:spPr/>
      <dgm:t>
        <a:bodyPr/>
        <a:lstStyle/>
        <a:p>
          <a:endParaRPr lang="en-US"/>
        </a:p>
      </dgm:t>
    </dgm:pt>
    <dgm:pt modelId="{C2444910-749D-452C-94FB-F89D372C5FD9}">
      <dgm:prSet phldrT="[Text]" custT="1"/>
      <dgm:spPr/>
      <dgm:t>
        <a:bodyPr/>
        <a:lstStyle/>
        <a:p>
          <a:pPr>
            <a:lnSpc>
              <a:spcPct val="100000"/>
            </a:lnSpc>
            <a:spcAft>
              <a:spcPts val="0"/>
            </a:spcAft>
          </a:pPr>
          <a:r>
            <a:rPr lang="en-US" sz="2200" dirty="0" smtClean="0">
              <a:solidFill>
                <a:schemeClr val="bg1"/>
              </a:solidFill>
              <a:latin typeface="+mj-lt"/>
            </a:rPr>
            <a:t>Resolution Meeting – Date </a:t>
          </a:r>
        </a:p>
        <a:p>
          <a:pPr>
            <a:lnSpc>
              <a:spcPct val="100000"/>
            </a:lnSpc>
            <a:spcAft>
              <a:spcPts val="0"/>
            </a:spcAft>
          </a:pPr>
          <a:r>
            <a:rPr lang="en-US" sz="2200" dirty="0" smtClean="0">
              <a:solidFill>
                <a:schemeClr val="bg1"/>
              </a:solidFill>
              <a:latin typeface="+mj-lt"/>
            </a:rPr>
            <a:t>Pre-determined</a:t>
          </a:r>
          <a:endParaRPr lang="en-US" sz="2200" dirty="0">
            <a:solidFill>
              <a:schemeClr val="bg1"/>
            </a:solidFill>
            <a:latin typeface="+mj-lt"/>
          </a:endParaRPr>
        </a:p>
      </dgm:t>
    </dgm:pt>
    <dgm:pt modelId="{9FB2E817-03F9-44FB-ABB8-DA27F89B9A0B}" type="parTrans" cxnId="{CAFBEBE6-C523-4990-A30E-CE14DBC8BC3C}">
      <dgm:prSet/>
      <dgm:spPr/>
      <dgm:t>
        <a:bodyPr/>
        <a:lstStyle/>
        <a:p>
          <a:endParaRPr lang="en-US"/>
        </a:p>
      </dgm:t>
    </dgm:pt>
    <dgm:pt modelId="{1F658819-09AC-4CAB-8C80-A187544A002E}" type="sibTrans" cxnId="{CAFBEBE6-C523-4990-A30E-CE14DBC8BC3C}">
      <dgm:prSet/>
      <dgm:spPr/>
      <dgm:t>
        <a:bodyPr/>
        <a:lstStyle/>
        <a:p>
          <a:endParaRPr lang="en-US"/>
        </a:p>
      </dgm:t>
    </dgm:pt>
    <dgm:pt modelId="{C0A9E5CA-E264-494C-B799-399390A7B0D7}">
      <dgm:prSet phldrT="[Text]" custT="1"/>
      <dgm:spPr/>
      <dgm:t>
        <a:bodyPr/>
        <a:lstStyle/>
        <a:p>
          <a:r>
            <a:rPr lang="en-US" sz="2200" dirty="0" smtClean="0">
              <a:latin typeface="+mj-lt"/>
            </a:rPr>
            <a:t>Email LEA designee if additional information is required </a:t>
          </a:r>
          <a:endParaRPr lang="en-US" sz="2200" dirty="0">
            <a:latin typeface="+mj-lt"/>
          </a:endParaRPr>
        </a:p>
      </dgm:t>
    </dgm:pt>
    <dgm:pt modelId="{62C9FD4F-B46F-49BB-B01C-F40A66D4114E}" type="parTrans" cxnId="{28D96F1C-9AF7-4057-B22E-F966D49440E6}">
      <dgm:prSet/>
      <dgm:spPr/>
      <dgm:t>
        <a:bodyPr/>
        <a:lstStyle/>
        <a:p>
          <a:endParaRPr lang="en-US"/>
        </a:p>
      </dgm:t>
    </dgm:pt>
    <dgm:pt modelId="{DB4FA3C4-0AA2-4E96-B0AE-227059940E60}" type="sibTrans" cxnId="{28D96F1C-9AF7-4057-B22E-F966D49440E6}">
      <dgm:prSet/>
      <dgm:spPr/>
      <dgm:t>
        <a:bodyPr/>
        <a:lstStyle/>
        <a:p>
          <a:endParaRPr lang="en-US"/>
        </a:p>
      </dgm:t>
    </dgm:pt>
    <dgm:pt modelId="{5356EFF6-9177-42EA-9C22-8EB7650DBA4A}">
      <dgm:prSet phldrT="[Text]" custT="1"/>
      <dgm:spPr/>
      <dgm:t>
        <a:bodyPr/>
        <a:lstStyle/>
        <a:p>
          <a:r>
            <a:rPr lang="en-US" sz="2200" dirty="0" smtClean="0">
              <a:solidFill>
                <a:schemeClr val="tx1"/>
              </a:solidFill>
              <a:latin typeface="+mj-lt"/>
            </a:rPr>
            <a:t>LEA </a:t>
          </a:r>
          <a:r>
            <a:rPr lang="en-US" sz="2200" b="1" dirty="0" smtClean="0">
              <a:solidFill>
                <a:schemeClr val="tx1"/>
              </a:solidFill>
              <a:latin typeface="+mj-lt"/>
            </a:rPr>
            <a:t>MUST</a:t>
          </a:r>
          <a:r>
            <a:rPr lang="en-US" sz="2200" dirty="0" smtClean="0">
              <a:solidFill>
                <a:schemeClr val="tx1"/>
              </a:solidFill>
              <a:latin typeface="+mj-lt"/>
            </a:rPr>
            <a:t> retain copy of documentation presented at resolution meeting</a:t>
          </a:r>
        </a:p>
      </dgm:t>
    </dgm:pt>
    <dgm:pt modelId="{8260418F-153F-45C2-A624-2F8646985AEF}" type="parTrans" cxnId="{7857A9C3-BBE7-4969-9DB6-C3D2829BB06D}">
      <dgm:prSet/>
      <dgm:spPr/>
      <dgm:t>
        <a:bodyPr/>
        <a:lstStyle/>
        <a:p>
          <a:endParaRPr lang="en-US"/>
        </a:p>
      </dgm:t>
    </dgm:pt>
    <dgm:pt modelId="{278268ED-626A-43B4-82DE-2759D6CE8BDC}" type="sibTrans" cxnId="{7857A9C3-BBE7-4969-9DB6-C3D2829BB06D}">
      <dgm:prSet/>
      <dgm:spPr/>
      <dgm:t>
        <a:bodyPr/>
        <a:lstStyle/>
        <a:p>
          <a:endParaRPr lang="en-US"/>
        </a:p>
      </dgm:t>
    </dgm:pt>
    <dgm:pt modelId="{3BCAF437-DDFE-46AE-9FBC-014051F96632}">
      <dgm:prSet phldrT="[Text]" custT="1"/>
      <dgm:spPr/>
      <dgm:t>
        <a:bodyPr/>
        <a:lstStyle/>
        <a:p>
          <a:r>
            <a:rPr lang="en-US" sz="2200" b="1" dirty="0" smtClean="0">
              <a:solidFill>
                <a:schemeClr val="tx1"/>
              </a:solidFill>
              <a:latin typeface="+mj-lt"/>
            </a:rPr>
            <a:t>NO</a:t>
          </a:r>
          <a:r>
            <a:rPr lang="en-US" sz="2200" dirty="0" smtClean="0">
              <a:solidFill>
                <a:schemeClr val="tx1"/>
              </a:solidFill>
              <a:latin typeface="+mj-lt"/>
            </a:rPr>
            <a:t> new documentation can be submitted </a:t>
          </a:r>
          <a:r>
            <a:rPr lang="en-US" sz="2200" b="1" dirty="0" smtClean="0">
              <a:solidFill>
                <a:schemeClr val="tx1"/>
              </a:solidFill>
              <a:latin typeface="+mj-lt"/>
            </a:rPr>
            <a:t>DURING </a:t>
          </a:r>
          <a:r>
            <a:rPr lang="en-US" sz="2200" dirty="0" smtClean="0">
              <a:solidFill>
                <a:schemeClr val="tx1"/>
              </a:solidFill>
              <a:latin typeface="+mj-lt"/>
            </a:rPr>
            <a:t>appeal process.</a:t>
          </a:r>
        </a:p>
      </dgm:t>
    </dgm:pt>
    <dgm:pt modelId="{2CEEC3F1-F390-4B81-AA6A-C37F52DCD4A2}" type="parTrans" cxnId="{70603CDB-F213-420F-97B5-46E87A9EBBCC}">
      <dgm:prSet/>
      <dgm:spPr/>
      <dgm:t>
        <a:bodyPr/>
        <a:lstStyle/>
        <a:p>
          <a:endParaRPr lang="en-US"/>
        </a:p>
      </dgm:t>
    </dgm:pt>
    <dgm:pt modelId="{CD6C746C-BB70-406A-8FEC-CEAAD3D4034D}" type="sibTrans" cxnId="{70603CDB-F213-420F-97B5-46E87A9EBBCC}">
      <dgm:prSet/>
      <dgm:spPr/>
      <dgm:t>
        <a:bodyPr/>
        <a:lstStyle/>
        <a:p>
          <a:endParaRPr lang="en-US"/>
        </a:p>
      </dgm:t>
    </dgm:pt>
    <dgm:pt modelId="{454FDED5-4529-4916-95D6-4C9E2F2F7B8A}">
      <dgm:prSet phldrT="[Text]" custT="1"/>
      <dgm:spPr/>
      <dgm:t>
        <a:bodyPr/>
        <a:lstStyle/>
        <a:p>
          <a:r>
            <a:rPr lang="en-US" sz="2200" dirty="0" smtClean="0">
              <a:solidFill>
                <a:schemeClr val="tx1"/>
              </a:solidFill>
              <a:latin typeface="+mj-lt"/>
            </a:rPr>
            <a:t>LEA designee signature acknowledges audit results and findings </a:t>
          </a:r>
          <a:endParaRPr lang="en-US" sz="2200" dirty="0">
            <a:solidFill>
              <a:schemeClr val="tx1"/>
            </a:solidFill>
            <a:latin typeface="+mj-lt"/>
          </a:endParaRPr>
        </a:p>
      </dgm:t>
    </dgm:pt>
    <dgm:pt modelId="{66ADEEA3-E9ED-4F43-B1C3-9DA6343883CE}" type="parTrans" cxnId="{2FD5527D-5D81-4534-8F4F-AC505493B1B6}">
      <dgm:prSet/>
      <dgm:spPr/>
      <dgm:t>
        <a:bodyPr/>
        <a:lstStyle/>
        <a:p>
          <a:endParaRPr lang="en-US"/>
        </a:p>
      </dgm:t>
    </dgm:pt>
    <dgm:pt modelId="{BA60803E-F091-497A-88E0-4DF03A28E787}" type="sibTrans" cxnId="{2FD5527D-5D81-4534-8F4F-AC505493B1B6}">
      <dgm:prSet/>
      <dgm:spPr/>
      <dgm:t>
        <a:bodyPr/>
        <a:lstStyle/>
        <a:p>
          <a:endParaRPr lang="en-US"/>
        </a:p>
      </dgm:t>
    </dgm:pt>
    <dgm:pt modelId="{4E3CFC17-FF09-4D03-8761-A8F48124B230}">
      <dgm:prSet phldrT="[Text]" custT="1"/>
      <dgm:spPr/>
      <dgm:t>
        <a:bodyPr/>
        <a:lstStyle/>
        <a:p>
          <a:r>
            <a:rPr lang="en-US" sz="2200" dirty="0" smtClean="0">
              <a:solidFill>
                <a:schemeClr val="tx1"/>
              </a:solidFill>
              <a:latin typeface="+mj-lt"/>
            </a:rPr>
            <a:t>Auditor will discuss preliminary enrollment audit numbers</a:t>
          </a:r>
          <a:endParaRPr lang="en-US" sz="2200" dirty="0">
            <a:solidFill>
              <a:schemeClr val="tx1"/>
            </a:solidFill>
            <a:latin typeface="+mj-lt"/>
          </a:endParaRPr>
        </a:p>
      </dgm:t>
    </dgm:pt>
    <dgm:pt modelId="{2A4D09CF-3BEE-403D-8400-C72945E3ADBA}" type="parTrans" cxnId="{720CA4B2-80CE-436E-86F4-D94E056B264C}">
      <dgm:prSet/>
      <dgm:spPr/>
      <dgm:t>
        <a:bodyPr/>
        <a:lstStyle/>
        <a:p>
          <a:endParaRPr lang="en-US"/>
        </a:p>
      </dgm:t>
    </dgm:pt>
    <dgm:pt modelId="{D60C83B2-9E9B-46C2-916A-E3564EFD789D}" type="sibTrans" cxnId="{720CA4B2-80CE-436E-86F4-D94E056B264C}">
      <dgm:prSet/>
      <dgm:spPr/>
      <dgm:t>
        <a:bodyPr/>
        <a:lstStyle/>
        <a:p>
          <a:endParaRPr lang="en-US"/>
        </a:p>
      </dgm:t>
    </dgm:pt>
    <dgm:pt modelId="{BC222A60-13A1-42A5-A147-5E69B855D021}">
      <dgm:prSet phldrT="[Text]" custT="1"/>
      <dgm:spPr/>
      <dgm:t>
        <a:bodyPr/>
        <a:lstStyle/>
        <a:p>
          <a:r>
            <a:rPr lang="en-US" sz="2200" dirty="0" smtClean="0">
              <a:latin typeface="+mj-lt"/>
            </a:rPr>
            <a:t>Received and reviewed by auditors</a:t>
          </a:r>
          <a:endParaRPr lang="en-US" sz="2200" dirty="0">
            <a:latin typeface="+mj-lt"/>
          </a:endParaRPr>
        </a:p>
      </dgm:t>
    </dgm:pt>
    <dgm:pt modelId="{37DB1144-2A5B-4F86-B455-46ADF453AB2A}" type="parTrans" cxnId="{E8B252B3-3289-4D78-BDF6-002A3EE83E82}">
      <dgm:prSet/>
      <dgm:spPr/>
      <dgm:t>
        <a:bodyPr/>
        <a:lstStyle/>
        <a:p>
          <a:endParaRPr lang="en-US"/>
        </a:p>
      </dgm:t>
    </dgm:pt>
    <dgm:pt modelId="{853A6FD6-9E26-4892-B2DA-F8DDE4C2C1B7}" type="sibTrans" cxnId="{E8B252B3-3289-4D78-BDF6-002A3EE83E82}">
      <dgm:prSet/>
      <dgm:spPr/>
      <dgm:t>
        <a:bodyPr/>
        <a:lstStyle/>
        <a:p>
          <a:endParaRPr lang="en-US"/>
        </a:p>
      </dgm:t>
    </dgm:pt>
    <dgm:pt modelId="{E26A7B44-0EF7-4C40-B8B0-C951B9199AC4}">
      <dgm:prSet phldrT="[Text]" custT="1"/>
      <dgm:spPr/>
      <dgm:t>
        <a:bodyPr/>
        <a:lstStyle/>
        <a:p>
          <a:r>
            <a:rPr lang="en-US" sz="2200" dirty="0" smtClean="0">
              <a:latin typeface="+mj-lt"/>
            </a:rPr>
            <a:t>Determine the sufficiency of supporting documentation</a:t>
          </a:r>
          <a:endParaRPr lang="en-US" sz="2200" dirty="0">
            <a:latin typeface="+mj-lt"/>
          </a:endParaRPr>
        </a:p>
      </dgm:t>
    </dgm:pt>
    <dgm:pt modelId="{847A3B64-C5BA-4206-8F47-EEF7684CDEA2}" type="parTrans" cxnId="{149462C5-F04F-4F5B-8FB8-CA5596797742}">
      <dgm:prSet/>
      <dgm:spPr/>
      <dgm:t>
        <a:bodyPr/>
        <a:lstStyle/>
        <a:p>
          <a:endParaRPr lang="en-US"/>
        </a:p>
      </dgm:t>
    </dgm:pt>
    <dgm:pt modelId="{B5C86064-8083-4C71-B8C3-471CED4839CB}" type="sibTrans" cxnId="{149462C5-F04F-4F5B-8FB8-CA5596797742}">
      <dgm:prSet/>
      <dgm:spPr/>
      <dgm:t>
        <a:bodyPr/>
        <a:lstStyle/>
        <a:p>
          <a:endParaRPr lang="en-US"/>
        </a:p>
      </dgm:t>
    </dgm:pt>
    <dgm:pt modelId="{1EF92151-F5C6-4AA7-A76E-64F9DC745B04}" type="pres">
      <dgm:prSet presAssocID="{7773A7BF-0470-40D8-98AC-15E9FF8CA487}" presName="Name0" presStyleCnt="0">
        <dgm:presLayoutVars>
          <dgm:dir/>
          <dgm:animLvl val="lvl"/>
          <dgm:resizeHandles val="exact"/>
        </dgm:presLayoutVars>
      </dgm:prSet>
      <dgm:spPr/>
      <dgm:t>
        <a:bodyPr/>
        <a:lstStyle/>
        <a:p>
          <a:endParaRPr lang="en-US"/>
        </a:p>
      </dgm:t>
    </dgm:pt>
    <dgm:pt modelId="{552A50C8-F4C6-4CBA-AA1F-B18E6A9299B5}" type="pres">
      <dgm:prSet presAssocID="{64678907-0B4C-4C00-B9F7-6752814FD439}" presName="composite" presStyleCnt="0"/>
      <dgm:spPr/>
    </dgm:pt>
    <dgm:pt modelId="{4C32B5A7-446B-4FBB-82A3-63684990266C}" type="pres">
      <dgm:prSet presAssocID="{64678907-0B4C-4C00-B9F7-6752814FD439}" presName="parTx" presStyleLbl="alignNode1" presStyleIdx="0" presStyleCnt="2" custScaleX="104974" custScaleY="100000">
        <dgm:presLayoutVars>
          <dgm:chMax val="0"/>
          <dgm:chPref val="0"/>
          <dgm:bulletEnabled val="1"/>
        </dgm:presLayoutVars>
      </dgm:prSet>
      <dgm:spPr/>
      <dgm:t>
        <a:bodyPr/>
        <a:lstStyle/>
        <a:p>
          <a:endParaRPr lang="en-US"/>
        </a:p>
      </dgm:t>
    </dgm:pt>
    <dgm:pt modelId="{F0B3D1A4-3C12-48B4-B165-A539F56D4D0D}" type="pres">
      <dgm:prSet presAssocID="{64678907-0B4C-4C00-B9F7-6752814FD439}" presName="desTx" presStyleLbl="alignAccFollowNode1" presStyleIdx="0" presStyleCnt="2" custScaleX="105326">
        <dgm:presLayoutVars>
          <dgm:bulletEnabled val="1"/>
        </dgm:presLayoutVars>
      </dgm:prSet>
      <dgm:spPr/>
      <dgm:t>
        <a:bodyPr/>
        <a:lstStyle/>
        <a:p>
          <a:endParaRPr lang="en-US"/>
        </a:p>
      </dgm:t>
    </dgm:pt>
    <dgm:pt modelId="{237E001F-58D4-4ADC-B64E-4A4687DF71B6}" type="pres">
      <dgm:prSet presAssocID="{5CA913A1-B5C5-4694-9F62-972F8F9BC1AB}" presName="space" presStyleCnt="0"/>
      <dgm:spPr/>
    </dgm:pt>
    <dgm:pt modelId="{B093BE26-DC17-4764-BE26-5B0F2CCF35BF}" type="pres">
      <dgm:prSet presAssocID="{C2444910-749D-452C-94FB-F89D372C5FD9}" presName="composite" presStyleCnt="0"/>
      <dgm:spPr/>
    </dgm:pt>
    <dgm:pt modelId="{C97DB080-2F24-4421-BDD7-EF3C130F0905}" type="pres">
      <dgm:prSet presAssocID="{C2444910-749D-452C-94FB-F89D372C5FD9}" presName="parTx" presStyleLbl="alignNode1" presStyleIdx="1" presStyleCnt="2" custScaleX="107648">
        <dgm:presLayoutVars>
          <dgm:chMax val="0"/>
          <dgm:chPref val="0"/>
          <dgm:bulletEnabled val="1"/>
        </dgm:presLayoutVars>
      </dgm:prSet>
      <dgm:spPr/>
      <dgm:t>
        <a:bodyPr/>
        <a:lstStyle/>
        <a:p>
          <a:endParaRPr lang="en-US"/>
        </a:p>
      </dgm:t>
    </dgm:pt>
    <dgm:pt modelId="{D8E751A4-9FBA-4F96-9D93-04DAB33AB929}" type="pres">
      <dgm:prSet presAssocID="{C2444910-749D-452C-94FB-F89D372C5FD9}" presName="desTx" presStyleLbl="alignAccFollowNode1" presStyleIdx="1" presStyleCnt="2" custScaleX="109105" custLinFactNeighborX="1053" custLinFactNeighborY="1236">
        <dgm:presLayoutVars>
          <dgm:bulletEnabled val="1"/>
        </dgm:presLayoutVars>
      </dgm:prSet>
      <dgm:spPr/>
      <dgm:t>
        <a:bodyPr/>
        <a:lstStyle/>
        <a:p>
          <a:endParaRPr lang="en-US"/>
        </a:p>
      </dgm:t>
    </dgm:pt>
  </dgm:ptLst>
  <dgm:cxnLst>
    <dgm:cxn modelId="{149462C5-F04F-4F5B-8FB8-CA5596797742}" srcId="{64678907-0B4C-4C00-B9F7-6752814FD439}" destId="{E26A7B44-0EF7-4C40-B8B0-C951B9199AC4}" srcOrd="1" destOrd="0" parTransId="{847A3B64-C5BA-4206-8F47-EEF7684CDEA2}" sibTransId="{B5C86064-8083-4C71-B8C3-471CED4839CB}"/>
    <dgm:cxn modelId="{AA5BA700-170F-498D-AA1F-129D00D652FB}" type="presOf" srcId="{5356EFF6-9177-42EA-9C22-8EB7650DBA4A}" destId="{D8E751A4-9FBA-4F96-9D93-04DAB33AB929}" srcOrd="0" destOrd="1" presId="urn:microsoft.com/office/officeart/2005/8/layout/hList1"/>
    <dgm:cxn modelId="{553C0FAC-901E-47A1-B940-41671CBBE714}" type="presOf" srcId="{64678907-0B4C-4C00-B9F7-6752814FD439}" destId="{4C32B5A7-446B-4FBB-82A3-63684990266C}" srcOrd="0" destOrd="0" presId="urn:microsoft.com/office/officeart/2005/8/layout/hList1"/>
    <dgm:cxn modelId="{2FD5527D-5D81-4534-8F4F-AC505493B1B6}" srcId="{C2444910-749D-452C-94FB-F89D372C5FD9}" destId="{454FDED5-4529-4916-95D6-4C9E2F2F7B8A}" srcOrd="2" destOrd="0" parTransId="{66ADEEA3-E9ED-4F43-B1C3-9DA6343883CE}" sibTransId="{BA60803E-F091-497A-88E0-4DF03A28E787}"/>
    <dgm:cxn modelId="{CAFBEBE6-C523-4990-A30E-CE14DBC8BC3C}" srcId="{7773A7BF-0470-40D8-98AC-15E9FF8CA487}" destId="{C2444910-749D-452C-94FB-F89D372C5FD9}" srcOrd="1" destOrd="0" parTransId="{9FB2E817-03F9-44FB-ABB8-DA27F89B9A0B}" sibTransId="{1F658819-09AC-4CAB-8C80-A187544A002E}"/>
    <dgm:cxn modelId="{28D96F1C-9AF7-4057-B22E-F966D49440E6}" srcId="{64678907-0B4C-4C00-B9F7-6752814FD439}" destId="{C0A9E5CA-E264-494C-B799-399390A7B0D7}" srcOrd="2" destOrd="0" parTransId="{62C9FD4F-B46F-49BB-B01C-F40A66D4114E}" sibTransId="{DB4FA3C4-0AA2-4E96-B0AE-227059940E60}"/>
    <dgm:cxn modelId="{0C95E134-4C68-417B-B4BF-83502CEB4EB2}" type="presOf" srcId="{3BCAF437-DDFE-46AE-9FBC-014051F96632}" destId="{D8E751A4-9FBA-4F96-9D93-04DAB33AB929}" srcOrd="0" destOrd="2" presId="urn:microsoft.com/office/officeart/2005/8/layout/hList1"/>
    <dgm:cxn modelId="{70603CDB-F213-420F-97B5-46E87A9EBBCC}" srcId="{5356EFF6-9177-42EA-9C22-8EB7650DBA4A}" destId="{3BCAF437-DDFE-46AE-9FBC-014051F96632}" srcOrd="0" destOrd="0" parTransId="{2CEEC3F1-F390-4B81-AA6A-C37F52DCD4A2}" sibTransId="{CD6C746C-BB70-406A-8FEC-CEAAD3D4034D}"/>
    <dgm:cxn modelId="{720CA4B2-80CE-436E-86F4-D94E056B264C}" srcId="{C2444910-749D-452C-94FB-F89D372C5FD9}" destId="{4E3CFC17-FF09-4D03-8761-A8F48124B230}" srcOrd="0" destOrd="0" parTransId="{2A4D09CF-3BEE-403D-8400-C72945E3ADBA}" sibTransId="{D60C83B2-9E9B-46C2-916A-E3564EFD789D}"/>
    <dgm:cxn modelId="{7857A9C3-BBE7-4969-9DB6-C3D2829BB06D}" srcId="{C2444910-749D-452C-94FB-F89D372C5FD9}" destId="{5356EFF6-9177-42EA-9C22-8EB7650DBA4A}" srcOrd="1" destOrd="0" parTransId="{8260418F-153F-45C2-A624-2F8646985AEF}" sibTransId="{278268ED-626A-43B4-82DE-2759D6CE8BDC}"/>
    <dgm:cxn modelId="{2776D8F8-CA58-4058-9962-9E98E71B5D4E}" type="presOf" srcId="{454FDED5-4529-4916-95D6-4C9E2F2F7B8A}" destId="{D8E751A4-9FBA-4F96-9D93-04DAB33AB929}" srcOrd="0" destOrd="3" presId="urn:microsoft.com/office/officeart/2005/8/layout/hList1"/>
    <dgm:cxn modelId="{A81B19E6-DBEF-4322-9193-8A0B95B676D1}" type="presOf" srcId="{BC222A60-13A1-42A5-A147-5E69B855D021}" destId="{F0B3D1A4-3C12-48B4-B165-A539F56D4D0D}" srcOrd="0" destOrd="0" presId="urn:microsoft.com/office/officeart/2005/8/layout/hList1"/>
    <dgm:cxn modelId="{79820202-72C9-472E-8575-11EAA10794D9}" type="presOf" srcId="{7773A7BF-0470-40D8-98AC-15E9FF8CA487}" destId="{1EF92151-F5C6-4AA7-A76E-64F9DC745B04}" srcOrd="0" destOrd="0" presId="urn:microsoft.com/office/officeart/2005/8/layout/hList1"/>
    <dgm:cxn modelId="{F1204FB2-C71B-4D40-9D64-A0565DF30681}" type="presOf" srcId="{E26A7B44-0EF7-4C40-B8B0-C951B9199AC4}" destId="{F0B3D1A4-3C12-48B4-B165-A539F56D4D0D}" srcOrd="0" destOrd="1" presId="urn:microsoft.com/office/officeart/2005/8/layout/hList1"/>
    <dgm:cxn modelId="{B14895A5-8DFD-401F-9FEE-409666E8498F}" type="presOf" srcId="{C0A9E5CA-E264-494C-B799-399390A7B0D7}" destId="{F0B3D1A4-3C12-48B4-B165-A539F56D4D0D}" srcOrd="0" destOrd="2" presId="urn:microsoft.com/office/officeart/2005/8/layout/hList1"/>
    <dgm:cxn modelId="{7DE41A7E-1790-4C9D-9385-790E1BC1472E}" type="presOf" srcId="{C2444910-749D-452C-94FB-F89D372C5FD9}" destId="{C97DB080-2F24-4421-BDD7-EF3C130F0905}" srcOrd="0" destOrd="0" presId="urn:microsoft.com/office/officeart/2005/8/layout/hList1"/>
    <dgm:cxn modelId="{51324691-FE64-41AA-89E4-B43955B8E52A}" srcId="{7773A7BF-0470-40D8-98AC-15E9FF8CA487}" destId="{64678907-0B4C-4C00-B9F7-6752814FD439}" srcOrd="0" destOrd="0" parTransId="{DBE2EE83-63C9-4A3B-B27B-FC1F15A18C48}" sibTransId="{5CA913A1-B5C5-4694-9F62-972F8F9BC1AB}"/>
    <dgm:cxn modelId="{E1739374-C70E-4D13-BB0F-9EB4C6DC71C5}" type="presOf" srcId="{4E3CFC17-FF09-4D03-8761-A8F48124B230}" destId="{D8E751A4-9FBA-4F96-9D93-04DAB33AB929}" srcOrd="0" destOrd="0" presId="urn:microsoft.com/office/officeart/2005/8/layout/hList1"/>
    <dgm:cxn modelId="{E8B252B3-3289-4D78-BDF6-002A3EE83E82}" srcId="{64678907-0B4C-4C00-B9F7-6752814FD439}" destId="{BC222A60-13A1-42A5-A147-5E69B855D021}" srcOrd="0" destOrd="0" parTransId="{37DB1144-2A5B-4F86-B455-46ADF453AB2A}" sibTransId="{853A6FD6-9E26-4892-B2DA-F8DDE4C2C1B7}"/>
    <dgm:cxn modelId="{4FCE4D49-41F5-487D-8A62-961465009FBA}" type="presParOf" srcId="{1EF92151-F5C6-4AA7-A76E-64F9DC745B04}" destId="{552A50C8-F4C6-4CBA-AA1F-B18E6A9299B5}" srcOrd="0" destOrd="0" presId="urn:microsoft.com/office/officeart/2005/8/layout/hList1"/>
    <dgm:cxn modelId="{9945009F-F84E-4584-BC51-CFC07BC36462}" type="presParOf" srcId="{552A50C8-F4C6-4CBA-AA1F-B18E6A9299B5}" destId="{4C32B5A7-446B-4FBB-82A3-63684990266C}" srcOrd="0" destOrd="0" presId="urn:microsoft.com/office/officeart/2005/8/layout/hList1"/>
    <dgm:cxn modelId="{B9CC2141-D5AA-4315-931A-A9ADE0FD5443}" type="presParOf" srcId="{552A50C8-F4C6-4CBA-AA1F-B18E6A9299B5}" destId="{F0B3D1A4-3C12-48B4-B165-A539F56D4D0D}" srcOrd="1" destOrd="0" presId="urn:microsoft.com/office/officeart/2005/8/layout/hList1"/>
    <dgm:cxn modelId="{1A84AB7F-5389-4473-9CB7-68E33762D6EC}" type="presParOf" srcId="{1EF92151-F5C6-4AA7-A76E-64F9DC745B04}" destId="{237E001F-58D4-4ADC-B64E-4A4687DF71B6}" srcOrd="1" destOrd="0" presId="urn:microsoft.com/office/officeart/2005/8/layout/hList1"/>
    <dgm:cxn modelId="{B2C3F516-488F-4A83-87A1-47168A775EA8}" type="presParOf" srcId="{1EF92151-F5C6-4AA7-A76E-64F9DC745B04}" destId="{B093BE26-DC17-4764-BE26-5B0F2CCF35BF}" srcOrd="2" destOrd="0" presId="urn:microsoft.com/office/officeart/2005/8/layout/hList1"/>
    <dgm:cxn modelId="{A20728A5-0DEB-4D79-917D-426836F1D577}" type="presParOf" srcId="{B093BE26-DC17-4764-BE26-5B0F2CCF35BF}" destId="{C97DB080-2F24-4421-BDD7-EF3C130F0905}" srcOrd="0" destOrd="0" presId="urn:microsoft.com/office/officeart/2005/8/layout/hList1"/>
    <dgm:cxn modelId="{9C360166-6C56-4271-A371-C0744CF35825}" type="presParOf" srcId="{B093BE26-DC17-4764-BE26-5B0F2CCF35BF}" destId="{D8E751A4-9FBA-4F96-9D93-04DAB33AB92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D4C4861-4192-48AE-8EE0-2B7CE8A29D7D}" type="datetimeFigureOut">
              <a:rPr lang="en-US" smtClean="0"/>
              <a:t>8/30/2013</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B0845D1-5F52-416D-926C-1E51AB559AAA}" type="slidenum">
              <a:rPr lang="en-US" smtClean="0"/>
              <a:t>‹#›</a:t>
            </a:fld>
            <a:endParaRPr lang="en-US" dirty="0"/>
          </a:p>
        </p:txBody>
      </p:sp>
    </p:spTree>
    <p:extLst>
      <p:ext uri="{BB962C8B-B14F-4D97-AF65-F5344CB8AC3E}">
        <p14:creationId xmlns:p14="http://schemas.microsoft.com/office/powerpoint/2010/main" val="2728486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3B22E4F9-B277-104B-B511-409FE7F481B0}" type="datetimeFigureOut">
              <a:rPr lang="en-US" smtClean="0"/>
              <a:t>8/30/2013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7" tIns="46589" rIns="93177" bIns="46589" rtlCol="0" anchor="b"/>
          <a:lstStyle>
            <a:lvl1pPr algn="r">
              <a:defRPr sz="1200"/>
            </a:lvl1pPr>
          </a:lstStyle>
          <a:p>
            <a:fld id="{8150BD0C-956A-8140-8682-E50D1D769BBE}" type="slidenum">
              <a:rPr lang="en-US" smtClean="0"/>
              <a:t>‹#›</a:t>
            </a:fld>
            <a:endParaRPr lang="en-US" dirty="0"/>
          </a:p>
        </p:txBody>
      </p:sp>
    </p:spTree>
    <p:extLst>
      <p:ext uri="{BB962C8B-B14F-4D97-AF65-F5344CB8AC3E}">
        <p14:creationId xmlns:p14="http://schemas.microsoft.com/office/powerpoint/2010/main" val="31908078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50BD0C-956A-8140-8682-E50D1D769BBE}" type="slidenum">
              <a:rPr lang="en-US" smtClean="0"/>
              <a:t>1</a:t>
            </a:fld>
            <a:endParaRPr lang="en-US" dirty="0"/>
          </a:p>
        </p:txBody>
      </p:sp>
    </p:spTree>
    <p:extLst>
      <p:ext uri="{BB962C8B-B14F-4D97-AF65-F5344CB8AC3E}">
        <p14:creationId xmlns:p14="http://schemas.microsoft.com/office/powerpoint/2010/main" val="1933392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en-US" dirty="0" smtClean="0">
                <a:latin typeface="Arial" charset="0"/>
                <a:ea typeface="MS PGothic" charset="0"/>
              </a:rPr>
              <a:t>Note from Linda: You will have to respond to questions</a:t>
            </a:r>
            <a:r>
              <a:rPr lang="en-US" baseline="0" dirty="0" smtClean="0">
                <a:latin typeface="Arial" charset="0"/>
                <a:ea typeface="MS PGothic" charset="0"/>
              </a:rPr>
              <a:t> from schools about the time auditors come to school. Students may not be in their “homeroom.”</a:t>
            </a:r>
            <a:endParaRPr lang="en-US" dirty="0">
              <a:latin typeface="Arial" charset="0"/>
              <a:ea typeface="MS PGothic" charset="0"/>
            </a:endParaRPr>
          </a:p>
        </p:txBody>
      </p:sp>
      <p:sp>
        <p:nvSpPr>
          <p:cNvPr id="235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Verdana" charset="0"/>
                <a:ea typeface="MS PGothic" charset="0"/>
                <a:cs typeface="MS PGothic" charset="0"/>
              </a:defRPr>
            </a:lvl1pPr>
            <a:lvl2pPr marL="723113" indent="-278120" eaLnBrk="0" hangingPunct="0">
              <a:defRPr sz="2300">
                <a:solidFill>
                  <a:schemeClr val="tx1"/>
                </a:solidFill>
                <a:latin typeface="Verdana" charset="0"/>
                <a:ea typeface="MS PGothic" charset="0"/>
                <a:cs typeface="MS PGothic" charset="0"/>
              </a:defRPr>
            </a:lvl2pPr>
            <a:lvl3pPr marL="1112482" indent="-222496" eaLnBrk="0" hangingPunct="0">
              <a:defRPr sz="2300">
                <a:solidFill>
                  <a:schemeClr val="tx1"/>
                </a:solidFill>
                <a:latin typeface="Verdana" charset="0"/>
                <a:ea typeface="MS PGothic" charset="0"/>
                <a:cs typeface="MS PGothic" charset="0"/>
              </a:defRPr>
            </a:lvl3pPr>
            <a:lvl4pPr marL="1557475" indent="-222496" eaLnBrk="0" hangingPunct="0">
              <a:defRPr sz="2300">
                <a:solidFill>
                  <a:schemeClr val="tx1"/>
                </a:solidFill>
                <a:latin typeface="Verdana" charset="0"/>
                <a:ea typeface="MS PGothic" charset="0"/>
                <a:cs typeface="MS PGothic" charset="0"/>
              </a:defRPr>
            </a:lvl4pPr>
            <a:lvl5pPr marL="2002467" indent="-222496" eaLnBrk="0" hangingPunct="0">
              <a:defRPr sz="2300">
                <a:solidFill>
                  <a:schemeClr val="tx1"/>
                </a:solidFill>
                <a:latin typeface="Verdana" charset="0"/>
                <a:ea typeface="MS PGothic" charset="0"/>
                <a:cs typeface="MS PGothic" charset="0"/>
              </a:defRPr>
            </a:lvl5pPr>
            <a:lvl6pPr marL="2447460" indent="-222496" eaLnBrk="0" fontAlgn="base" hangingPunct="0">
              <a:spcBef>
                <a:spcPct val="0"/>
              </a:spcBef>
              <a:spcAft>
                <a:spcPct val="0"/>
              </a:spcAft>
              <a:defRPr sz="2300">
                <a:solidFill>
                  <a:schemeClr val="tx1"/>
                </a:solidFill>
                <a:latin typeface="Verdana" charset="0"/>
                <a:ea typeface="MS PGothic" charset="0"/>
                <a:cs typeface="MS PGothic" charset="0"/>
              </a:defRPr>
            </a:lvl6pPr>
            <a:lvl7pPr marL="2892453" indent="-222496" eaLnBrk="0" fontAlgn="base" hangingPunct="0">
              <a:spcBef>
                <a:spcPct val="0"/>
              </a:spcBef>
              <a:spcAft>
                <a:spcPct val="0"/>
              </a:spcAft>
              <a:defRPr sz="2300">
                <a:solidFill>
                  <a:schemeClr val="tx1"/>
                </a:solidFill>
                <a:latin typeface="Verdana" charset="0"/>
                <a:ea typeface="MS PGothic" charset="0"/>
                <a:cs typeface="MS PGothic" charset="0"/>
              </a:defRPr>
            </a:lvl7pPr>
            <a:lvl8pPr marL="3337446" indent="-222496" eaLnBrk="0" fontAlgn="base" hangingPunct="0">
              <a:spcBef>
                <a:spcPct val="0"/>
              </a:spcBef>
              <a:spcAft>
                <a:spcPct val="0"/>
              </a:spcAft>
              <a:defRPr sz="2300">
                <a:solidFill>
                  <a:schemeClr val="tx1"/>
                </a:solidFill>
                <a:latin typeface="Verdana" charset="0"/>
                <a:ea typeface="MS PGothic" charset="0"/>
                <a:cs typeface="MS PGothic" charset="0"/>
              </a:defRPr>
            </a:lvl8pPr>
            <a:lvl9pPr marL="3782438" indent="-222496" eaLnBrk="0" fontAlgn="base" hangingPunct="0">
              <a:spcBef>
                <a:spcPct val="0"/>
              </a:spcBef>
              <a:spcAft>
                <a:spcPct val="0"/>
              </a:spcAft>
              <a:defRPr sz="2300">
                <a:solidFill>
                  <a:schemeClr val="tx1"/>
                </a:solidFill>
                <a:latin typeface="Verdana" charset="0"/>
                <a:ea typeface="MS PGothic" charset="0"/>
                <a:cs typeface="MS PGothic" charset="0"/>
              </a:defRPr>
            </a:lvl9pPr>
          </a:lstStyle>
          <a:p>
            <a:fld id="{5D32284F-2841-0042-ABB4-EDAAE1D66831}" type="slidenum">
              <a:rPr lang="en-US" sz="1200">
                <a:latin typeface="Arial" charset="0"/>
              </a:rPr>
              <a:pPr/>
              <a:t>24</a:t>
            </a:fld>
            <a:endParaRPr lang="en-US" sz="1200"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In other words, no SIS changes will be accepted during this timeframe. </a:t>
            </a:r>
            <a:endParaRPr lang="en-US" dirty="0"/>
          </a:p>
        </p:txBody>
      </p:sp>
      <p:sp>
        <p:nvSpPr>
          <p:cNvPr id="4" name="Slide Number Placeholder 3"/>
          <p:cNvSpPr>
            <a:spLocks noGrp="1"/>
          </p:cNvSpPr>
          <p:nvPr>
            <p:ph type="sldNum" sz="quarter" idx="10"/>
          </p:nvPr>
        </p:nvSpPr>
        <p:spPr/>
        <p:txBody>
          <a:bodyPr/>
          <a:lstStyle/>
          <a:p>
            <a:fld id="{8150BD0C-956A-8140-8682-E50D1D769BBE}" type="slidenum">
              <a:rPr lang="en-US" smtClean="0"/>
              <a:t>25</a:t>
            </a:fld>
            <a:endParaRPr lang="en-US" dirty="0"/>
          </a:p>
        </p:txBody>
      </p:sp>
    </p:spTree>
    <p:extLst>
      <p:ext uri="{BB962C8B-B14F-4D97-AF65-F5344CB8AC3E}">
        <p14:creationId xmlns:p14="http://schemas.microsoft.com/office/powerpoint/2010/main" val="3340047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C94855-A872-4F62-85E8-A7E69C24311B}" type="slidenum">
              <a:rPr lang="en-US" smtClean="0"/>
              <a:t>28</a:t>
            </a:fld>
            <a:endParaRPr lang="en-US" dirty="0"/>
          </a:p>
        </p:txBody>
      </p:sp>
    </p:spTree>
    <p:extLst>
      <p:ext uri="{BB962C8B-B14F-4D97-AF65-F5344CB8AC3E}">
        <p14:creationId xmlns:p14="http://schemas.microsoft.com/office/powerpoint/2010/main" val="2047270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50BD0C-956A-8140-8682-E50D1D769BBE}" type="slidenum">
              <a:rPr lang="en-US" smtClean="0"/>
              <a:t>29</a:t>
            </a:fld>
            <a:endParaRPr lang="en-US" dirty="0"/>
          </a:p>
        </p:txBody>
      </p:sp>
    </p:spTree>
    <p:extLst>
      <p:ext uri="{BB962C8B-B14F-4D97-AF65-F5344CB8AC3E}">
        <p14:creationId xmlns:p14="http://schemas.microsoft.com/office/powerpoint/2010/main" val="3620088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Any IEP Amendment completed on or before 1</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Only after a request has been made in the OSSE Support Tool, will the data be updated and reflected in the SLED view.</a:t>
            </a:r>
          </a:p>
          <a:p>
            <a:r>
              <a:rPr lang="en-US" sz="1200" kern="1200" dirty="0" smtClean="0">
                <a:solidFill>
                  <a:schemeClr val="tx1"/>
                </a:solidFill>
                <a:latin typeface="+mn-lt"/>
                <a:ea typeface="+mn-ea"/>
                <a:cs typeface="+mn-cs"/>
              </a:rPr>
              <a:t>10/7/13 will automatically be captured and reflected in SLED.</a:t>
            </a:r>
          </a:p>
        </p:txBody>
      </p:sp>
      <p:sp>
        <p:nvSpPr>
          <p:cNvPr id="4" name="Slide Number Placeholder 3"/>
          <p:cNvSpPr>
            <a:spLocks noGrp="1"/>
          </p:cNvSpPr>
          <p:nvPr>
            <p:ph type="sldNum" sz="quarter" idx="10"/>
          </p:nvPr>
        </p:nvSpPr>
        <p:spPr/>
        <p:txBody>
          <a:bodyPr/>
          <a:lstStyle/>
          <a:p>
            <a:fld id="{8150BD0C-956A-8140-8682-E50D1D769BBE}" type="slidenum">
              <a:rPr lang="en-US" smtClean="0"/>
              <a:t>32</a:t>
            </a:fld>
            <a:endParaRPr lang="en-US" dirty="0"/>
          </a:p>
        </p:txBody>
      </p:sp>
    </p:spTree>
    <p:extLst>
      <p:ext uri="{BB962C8B-B14F-4D97-AF65-F5344CB8AC3E}">
        <p14:creationId xmlns:p14="http://schemas.microsoft.com/office/powerpoint/2010/main" val="2412788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a change from last year symbol</a:t>
            </a:r>
            <a:endParaRPr lang="en-US" dirty="0"/>
          </a:p>
        </p:txBody>
      </p:sp>
      <p:sp>
        <p:nvSpPr>
          <p:cNvPr id="4" name="Slide Number Placeholder 3"/>
          <p:cNvSpPr>
            <a:spLocks noGrp="1"/>
          </p:cNvSpPr>
          <p:nvPr>
            <p:ph type="sldNum" sz="quarter" idx="10"/>
          </p:nvPr>
        </p:nvSpPr>
        <p:spPr/>
        <p:txBody>
          <a:bodyPr/>
          <a:lstStyle/>
          <a:p>
            <a:fld id="{B513C050-5C4C-4C8C-B633-206970766497}" type="slidenum">
              <a:rPr lang="en-US" smtClean="0"/>
              <a:pPr/>
              <a:t>33</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Say with First Bullet: If this is not the correct environment, hold an IEP meeting or complete an IEP amendment in SEDS. </a:t>
            </a:r>
          </a:p>
        </p:txBody>
      </p:sp>
      <p:sp>
        <p:nvSpPr>
          <p:cNvPr id="4" name="Slide Number Placeholder 3"/>
          <p:cNvSpPr>
            <a:spLocks noGrp="1"/>
          </p:cNvSpPr>
          <p:nvPr>
            <p:ph type="sldNum" sz="quarter" idx="10"/>
          </p:nvPr>
        </p:nvSpPr>
        <p:spPr/>
        <p:txBody>
          <a:bodyPr/>
          <a:lstStyle/>
          <a:p>
            <a:fld id="{B513C050-5C4C-4C8C-B633-206970766497}" type="slidenum">
              <a:rPr lang="en-US" smtClean="0"/>
              <a:pPr/>
              <a:t>34</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After following all the troubleshooting steps outlined, if there are questions or issues remaining, please talk to your LEA admin who can submit your question to the </a:t>
            </a:r>
            <a:r>
              <a:rPr lang="en-US" sz="1200" u="sng" kern="1200" dirty="0" smtClean="0">
                <a:solidFill>
                  <a:schemeClr val="tx1"/>
                </a:solidFill>
                <a:latin typeface="+mn-lt"/>
                <a:ea typeface="+mn-ea"/>
                <a:cs typeface="+mn-cs"/>
              </a:rPr>
              <a:t>OSSE Support Tool.</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513C050-5C4C-4C8C-B633-206970766497}" type="slidenum">
              <a:rPr lang="en-US" smtClean="0"/>
              <a:pPr/>
              <a:t>35</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13C050-5C4C-4C8C-B633-206970766497}" type="slidenum">
              <a:rPr lang="en-US" smtClean="0"/>
              <a:pPr/>
              <a:t>36</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13C050-5C4C-4C8C-B633-206970766497}" type="slidenum">
              <a:rPr lang="en-US" smtClean="0"/>
              <a:pPr/>
              <a:t>38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50BD0C-956A-8140-8682-E50D1D769BBE}" type="slidenum">
              <a:rPr lang="en-US" smtClean="0"/>
              <a:t>2</a:t>
            </a:fld>
            <a:endParaRPr lang="en-US" dirty="0"/>
          </a:p>
        </p:txBody>
      </p:sp>
    </p:spTree>
    <p:extLst>
      <p:ext uri="{BB962C8B-B14F-4D97-AF65-F5344CB8AC3E}">
        <p14:creationId xmlns:p14="http://schemas.microsoft.com/office/powerpoint/2010/main" val="15773801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1200" kern="1200" dirty="0" smtClean="0">
                <a:solidFill>
                  <a:schemeClr val="tx1"/>
                </a:solidFill>
                <a:latin typeface="+mn-lt"/>
                <a:ea typeface="+mn-ea"/>
                <a:cs typeface="+mn-cs"/>
              </a:rPr>
              <a:t>Signed Data Verification and Child Count Certification Form</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Tip:  submit certification as soon after 10/7/2013 as possible</a:t>
            </a:r>
          </a:p>
          <a:p>
            <a:pPr lvl="1"/>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513C050-5C4C-4C8C-B633-206970766497}" type="slidenum">
              <a:rPr lang="en-US" smtClean="0"/>
              <a:pPr/>
              <a:t>39</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Automatic approval</a:t>
            </a:r>
          </a:p>
          <a:p>
            <a:r>
              <a:rPr lang="en-US" sz="1200" b="0" i="0" u="none" strike="noStrike" kern="1200" baseline="0" dirty="0" smtClean="0">
                <a:solidFill>
                  <a:schemeClr val="tx1"/>
                </a:solidFill>
                <a:latin typeface="+mn-lt"/>
                <a:ea typeface="+mn-ea"/>
                <a:cs typeface="+mn-cs"/>
                <a:sym typeface="Wingdings" pitchFamily="2" charset="2"/>
              </a:rPr>
              <a:t></a:t>
            </a:r>
            <a:r>
              <a:rPr lang="en-US" sz="1200" b="0" i="0" u="none" strike="noStrike" kern="1200" baseline="0" dirty="0" smtClean="0">
                <a:solidFill>
                  <a:schemeClr val="tx1"/>
                </a:solidFill>
                <a:latin typeface="+mn-lt"/>
                <a:ea typeface="+mn-ea"/>
                <a:cs typeface="+mn-cs"/>
              </a:rPr>
              <a:t>All students with qualifying scores on the 2013 ACCESS for ELLs ® exam. A qualifying score is an overall composite score between 1.0 and 4.9. </a:t>
            </a:r>
          </a:p>
          <a:p>
            <a:r>
              <a:rPr lang="en-US" sz="1200" b="0" i="0" u="none" strike="noStrike" kern="1200" baseline="0" dirty="0" smtClean="0">
                <a:solidFill>
                  <a:schemeClr val="tx1"/>
                </a:solidFill>
                <a:latin typeface="+mn-lt"/>
                <a:ea typeface="+mn-ea"/>
                <a:cs typeface="+mn-cs"/>
                <a:sym typeface="Wingdings" pitchFamily="2" charset="2"/>
              </a:rPr>
              <a:t></a:t>
            </a:r>
            <a:r>
              <a:rPr lang="en-US" sz="1200" b="0" i="0" u="none" strike="noStrike" kern="1200" baseline="0" dirty="0" smtClean="0">
                <a:solidFill>
                  <a:schemeClr val="tx1"/>
                </a:solidFill>
                <a:latin typeface="+mn-lt"/>
                <a:ea typeface="+mn-ea"/>
                <a:cs typeface="+mn-cs"/>
              </a:rPr>
              <a:t>All students with qualifying scores on the 2012 ACCESS for ELLs exam who did not take the 2013 ACCESS for ELLs assessment because they were not in the state, in the country, or had some other extenuating circumstance. A qualifying score is an overall composite score between 1.0 and 4.9. </a:t>
            </a:r>
          </a:p>
          <a:p>
            <a:r>
              <a:rPr lang="en-US" sz="1200" b="0" i="0" u="none" strike="noStrike" kern="1200" baseline="0" dirty="0" smtClean="0">
                <a:solidFill>
                  <a:schemeClr val="tx1"/>
                </a:solidFill>
                <a:latin typeface="+mn-lt"/>
                <a:ea typeface="+mn-ea"/>
                <a:cs typeface="+mn-cs"/>
                <a:sym typeface="Wingdings" pitchFamily="2" charset="2"/>
              </a:rPr>
              <a:t></a:t>
            </a:r>
            <a:r>
              <a:rPr lang="en-US" sz="1200" b="0" i="0" u="none" strike="noStrike" kern="1200" baseline="0" dirty="0" smtClean="0">
                <a:solidFill>
                  <a:schemeClr val="tx1"/>
                </a:solidFill>
                <a:latin typeface="+mn-lt"/>
                <a:ea typeface="+mn-ea"/>
                <a:cs typeface="+mn-cs"/>
              </a:rPr>
              <a:t>All students who qualified as LEP in the 2012-2013 school year and took but did not complete the 2013 ACCESS for ELLs assessment as determined by a missing overall composite score. (incomplete)</a:t>
            </a:r>
          </a:p>
          <a:p>
            <a:r>
              <a:rPr lang="en-US" sz="1200" b="0" i="0" u="none" strike="noStrike" kern="1200" baseline="0" dirty="0" smtClean="0">
                <a:solidFill>
                  <a:schemeClr val="tx1"/>
                </a:solidFill>
                <a:latin typeface="+mn-lt"/>
                <a:ea typeface="+mn-ea"/>
                <a:cs typeface="+mn-cs"/>
                <a:sym typeface="Wingdings" pitchFamily="2" charset="2"/>
              </a:rPr>
              <a:t></a:t>
            </a:r>
            <a:r>
              <a:rPr lang="en-US" sz="1200" b="0" i="0" u="none" strike="noStrike" kern="1200" baseline="0" dirty="0" smtClean="0">
                <a:solidFill>
                  <a:schemeClr val="tx1"/>
                </a:solidFill>
                <a:latin typeface="+mn-lt"/>
                <a:ea typeface="+mn-ea"/>
                <a:cs typeface="+mn-cs"/>
              </a:rPr>
              <a:t>Students in grades K-12 and adult students whose LEP documentation was reviewed and verified by OSSE in the 2012 LEP sample audit. This exemption does not apply to schools where a full school LEP audit was required in the 2012 sample LEP audit.  ****EDIT TO ONLY INCLUDE STUDENTS BETWEEN AGES 3 and 5***</a:t>
            </a:r>
          </a:p>
        </p:txBody>
      </p:sp>
      <p:sp>
        <p:nvSpPr>
          <p:cNvPr id="4" name="Slide Number Placeholder 3"/>
          <p:cNvSpPr>
            <a:spLocks noGrp="1"/>
          </p:cNvSpPr>
          <p:nvPr>
            <p:ph type="sldNum" sz="quarter" idx="10"/>
          </p:nvPr>
        </p:nvSpPr>
        <p:spPr/>
        <p:txBody>
          <a:bodyPr/>
          <a:lstStyle/>
          <a:p>
            <a:fld id="{8150BD0C-956A-8140-8682-E50D1D769BBE}" type="slidenum">
              <a:rPr lang="en-US" smtClean="0"/>
              <a:t>46</a:t>
            </a:fld>
            <a:endParaRPr lang="en-US" dirty="0"/>
          </a:p>
        </p:txBody>
      </p:sp>
    </p:spTree>
    <p:extLst>
      <p:ext uri="{BB962C8B-B14F-4D97-AF65-F5344CB8AC3E}">
        <p14:creationId xmlns:p14="http://schemas.microsoft.com/office/powerpoint/2010/main" val="31876405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50BD0C-956A-8140-8682-E50D1D769BBE}" type="slidenum">
              <a:rPr lang="en-US" smtClean="0"/>
              <a:t>48</a:t>
            </a:fld>
            <a:endParaRPr lang="en-US" dirty="0"/>
          </a:p>
        </p:txBody>
      </p:sp>
    </p:spTree>
    <p:extLst>
      <p:ext uri="{BB962C8B-B14F-4D97-AF65-F5344CB8AC3E}">
        <p14:creationId xmlns:p14="http://schemas.microsoft.com/office/powerpoint/2010/main" val="1828799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7BBB04-D106-454B-9A6C-E282C61257C5}" type="slidenum">
              <a:rPr lang="en-US" smtClean="0"/>
              <a:pPr/>
              <a:t>52</a:t>
            </a:fld>
            <a:endParaRPr lang="en-US" dirty="0"/>
          </a:p>
        </p:txBody>
      </p:sp>
    </p:spTree>
    <p:extLst>
      <p:ext uri="{BB962C8B-B14F-4D97-AF65-F5344CB8AC3E}">
        <p14:creationId xmlns:p14="http://schemas.microsoft.com/office/powerpoint/2010/main" val="14809103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Changes made only for impractical circumstances (testing, school closures, etc.)</a:t>
            </a:r>
          </a:p>
          <a:p>
            <a:endParaRPr lang="en-US" dirty="0"/>
          </a:p>
        </p:txBody>
      </p:sp>
      <p:sp>
        <p:nvSpPr>
          <p:cNvPr id="4" name="Slide Number Placeholder 3"/>
          <p:cNvSpPr>
            <a:spLocks noGrp="1"/>
          </p:cNvSpPr>
          <p:nvPr>
            <p:ph type="sldNum" sz="quarter" idx="10"/>
          </p:nvPr>
        </p:nvSpPr>
        <p:spPr/>
        <p:txBody>
          <a:bodyPr/>
          <a:lstStyle/>
          <a:p>
            <a:fld id="{8150BD0C-956A-8140-8682-E50D1D769BBE}" type="slidenum">
              <a:rPr lang="en-US" smtClean="0"/>
              <a:t>53</a:t>
            </a:fld>
            <a:endParaRPr lang="en-US" dirty="0"/>
          </a:p>
        </p:txBody>
      </p:sp>
    </p:spTree>
    <p:extLst>
      <p:ext uri="{BB962C8B-B14F-4D97-AF65-F5344CB8AC3E}">
        <p14:creationId xmlns:p14="http://schemas.microsoft.com/office/powerpoint/2010/main" val="10556181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7BBB04-D106-454B-9A6C-E282C61257C5}" type="slidenum">
              <a:rPr lang="en-US" smtClean="0"/>
              <a:pPr/>
              <a:t>55</a:t>
            </a:fld>
            <a:endParaRPr lang="en-US" dirty="0"/>
          </a:p>
        </p:txBody>
      </p:sp>
    </p:spTree>
    <p:extLst>
      <p:ext uri="{BB962C8B-B14F-4D97-AF65-F5344CB8AC3E}">
        <p14:creationId xmlns:p14="http://schemas.microsoft.com/office/powerpoint/2010/main" val="26156294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7BBB04-D106-454B-9A6C-E282C61257C5}" type="slidenum">
              <a:rPr lang="en-US" smtClean="0"/>
              <a:pPr/>
              <a:t>65</a:t>
            </a:fld>
            <a:endParaRPr lang="en-US" dirty="0"/>
          </a:p>
        </p:txBody>
      </p:sp>
    </p:spTree>
    <p:extLst>
      <p:ext uri="{BB962C8B-B14F-4D97-AF65-F5344CB8AC3E}">
        <p14:creationId xmlns:p14="http://schemas.microsoft.com/office/powerpoint/2010/main" val="1648624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u="sng" dirty="0" smtClean="0"/>
              <a:t>Cross-checks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u="none" dirty="0" smtClean="0"/>
              <a:t>We</a:t>
            </a:r>
            <a:r>
              <a:rPr lang="en-US" sz="1200" u="none" baseline="0" dirty="0" smtClean="0"/>
              <a:t> are working with LEAs and contractor to ensure that students who have not provided residency documentation from the year prior will not re-enroll the upcoming school year.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u="none"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u="sng" dirty="0" smtClean="0"/>
              <a:t>Proposed Residency Rules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u="none" dirty="0" smtClean="0"/>
              <a:t>The residency rules are</a:t>
            </a:r>
            <a:r>
              <a:rPr lang="en-US" sz="1200" u="none" baseline="0" dirty="0" smtClean="0"/>
              <a:t> being updated to reflect the changes we have made to our process.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u="none"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u="sng" baseline="0" dirty="0" smtClean="0"/>
              <a:t>Trainings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u="none" baseline="0" dirty="0" smtClean="0"/>
              <a:t>August 23 and Sept 5. LEA will be trained on processes, procedures and enrollment audit count day expectations (tainting conducted by OSSE staff and contractor) </a:t>
            </a:r>
            <a:endParaRPr lang="en-US" sz="1200" u="none"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u="none" dirty="0"/>
          </a:p>
        </p:txBody>
      </p:sp>
      <p:sp>
        <p:nvSpPr>
          <p:cNvPr id="4" name="Slide Number Placeholder 3"/>
          <p:cNvSpPr>
            <a:spLocks noGrp="1"/>
          </p:cNvSpPr>
          <p:nvPr>
            <p:ph type="sldNum" sz="quarter" idx="10"/>
          </p:nvPr>
        </p:nvSpPr>
        <p:spPr/>
        <p:txBody>
          <a:bodyPr/>
          <a:lstStyle/>
          <a:p>
            <a:fld id="{8150BD0C-956A-8140-8682-E50D1D769BBE}" type="slidenum">
              <a:rPr lang="en-US" smtClean="0"/>
              <a:t>4</a:t>
            </a:fld>
            <a:endParaRPr lang="en-US" dirty="0"/>
          </a:p>
        </p:txBody>
      </p:sp>
    </p:spTree>
    <p:extLst>
      <p:ext uri="{BB962C8B-B14F-4D97-AF65-F5344CB8AC3E}">
        <p14:creationId xmlns:p14="http://schemas.microsoft.com/office/powerpoint/2010/main" val="2626347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0000" lnSpcReduction="20000"/>
          </a:bodyPr>
          <a:lstStyle/>
          <a:p>
            <a:pPr>
              <a:buFont typeface="Arial" pitchFamily="34" charset="0"/>
              <a:buChar char="•"/>
              <a:defRPr/>
            </a:pPr>
            <a:r>
              <a:rPr lang="en-US" dirty="0" smtClean="0"/>
              <a:t>10% of all children living in poverty</a:t>
            </a:r>
          </a:p>
          <a:p>
            <a:pPr>
              <a:buFont typeface="Arial" pitchFamily="34" charset="0"/>
              <a:buChar char="•"/>
              <a:defRPr/>
            </a:pPr>
            <a:r>
              <a:rPr lang="en-US" dirty="0" smtClean="0"/>
              <a:t>Over 40% of all children who are homeless are under the age of 5</a:t>
            </a:r>
          </a:p>
          <a:p>
            <a:pPr>
              <a:buFont typeface="Arial" pitchFamily="34" charset="0"/>
              <a:buChar char="•"/>
              <a:defRPr/>
            </a:pPr>
            <a:r>
              <a:rPr lang="en-US" dirty="0" smtClean="0"/>
              <a:t>Main themes:</a:t>
            </a:r>
          </a:p>
          <a:p>
            <a:pPr lvl="1">
              <a:lnSpc>
                <a:spcPct val="200000"/>
              </a:lnSpc>
              <a:buFont typeface="Wingdings" pitchFamily="2" charset="2"/>
              <a:buChar char="Ø"/>
              <a:defRPr/>
            </a:pPr>
            <a:r>
              <a:rPr lang="en-US" sz="3200" dirty="0" smtClean="0">
                <a:effectLst>
                  <a:outerShdw blurRad="38100" dist="38100" dir="2700000" algn="tl">
                    <a:srgbClr val="C0C0C0"/>
                  </a:outerShdw>
                </a:effectLst>
              </a:rPr>
              <a:t>	School stability</a:t>
            </a:r>
          </a:p>
          <a:p>
            <a:pPr lvl="1">
              <a:lnSpc>
                <a:spcPct val="200000"/>
              </a:lnSpc>
              <a:buFont typeface="Wingdings" pitchFamily="2" charset="2"/>
              <a:buChar char="Ø"/>
              <a:defRPr/>
            </a:pPr>
            <a:r>
              <a:rPr lang="en-US" sz="3200" dirty="0" smtClean="0">
                <a:effectLst>
                  <a:outerShdw blurRad="38100" dist="38100" dir="2700000" algn="tl">
                    <a:srgbClr val="C0C0C0"/>
                  </a:outerShdw>
                </a:effectLst>
              </a:rPr>
              <a:t>	School access</a:t>
            </a:r>
          </a:p>
          <a:p>
            <a:pPr lvl="1">
              <a:lnSpc>
                <a:spcPct val="200000"/>
              </a:lnSpc>
              <a:buFont typeface="Wingdings" pitchFamily="2" charset="2"/>
              <a:buChar char="Ø"/>
              <a:defRPr/>
            </a:pPr>
            <a:r>
              <a:rPr lang="en-US" sz="3200" dirty="0" smtClean="0">
                <a:effectLst>
                  <a:outerShdw blurRad="38100" dist="38100" dir="2700000" algn="tl">
                    <a:srgbClr val="C0C0C0"/>
                  </a:outerShdw>
                </a:effectLst>
              </a:rPr>
              <a:t>	Support for academic success</a:t>
            </a:r>
          </a:p>
          <a:p>
            <a:pPr lvl="1">
              <a:lnSpc>
                <a:spcPct val="200000"/>
              </a:lnSpc>
              <a:buFont typeface="Wingdings" pitchFamily="2" charset="2"/>
              <a:buChar char="Ø"/>
              <a:defRPr/>
            </a:pPr>
            <a:r>
              <a:rPr lang="en-US" sz="3200" dirty="0" smtClean="0">
                <a:effectLst>
                  <a:outerShdw blurRad="38100" dist="38100" dir="2700000" algn="tl">
                    <a:srgbClr val="C0C0C0"/>
                  </a:outerShdw>
                </a:effectLst>
              </a:rPr>
              <a:t>	Child-centered, best interest decision making</a:t>
            </a:r>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231B4047-35CB-47DD-B727-4EBFE04564B8}" type="slidenum">
              <a:rPr lang="en-US" smtClean="0"/>
              <a:pPr>
                <a:defRPr/>
              </a:pPr>
              <a:t>15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pPr>
              <a:defRPr/>
            </a:pPr>
            <a:r>
              <a:rPr lang="en-US" dirty="0" smtClean="0"/>
              <a:t>Concept of a home</a:t>
            </a:r>
          </a:p>
          <a:p>
            <a:pPr>
              <a:defRPr/>
            </a:pPr>
            <a:endParaRPr lang="en-US" dirty="0" smtClean="0"/>
          </a:p>
          <a:p>
            <a:pPr>
              <a:defRPr/>
            </a:pPr>
            <a:r>
              <a:rPr lang="en-US" dirty="0" smtClean="0"/>
              <a:t>Homelessness is a lack of permanent housing resulting from extreme poverty, or, in the case of unaccompanied youth, the lack of a safe and stable living environment</a:t>
            </a:r>
          </a:p>
          <a:p>
            <a:pPr>
              <a:defRPr/>
            </a:pPr>
            <a:endParaRPr lang="en-US" dirty="0" smtClean="0"/>
          </a:p>
          <a:p>
            <a:pPr>
              <a:defRPr/>
            </a:pPr>
            <a:r>
              <a:rPr lang="en-US" dirty="0" smtClean="0"/>
              <a:t>Stigma of Word: Homeless</a:t>
            </a:r>
          </a:p>
          <a:p>
            <a:pPr>
              <a:defRPr/>
            </a:pPr>
            <a:endParaRPr lang="en-US" dirty="0" smtClean="0"/>
          </a:p>
          <a:p>
            <a:pPr>
              <a:defRPr/>
            </a:pPr>
            <a:r>
              <a:rPr lang="en-US" dirty="0" smtClean="0">
                <a:effectLst>
                  <a:outerShdw blurRad="38100" dist="38100" dir="2700000" algn="tl">
                    <a:srgbClr val="C0C0C0"/>
                  </a:outerShdw>
                </a:effectLst>
              </a:rPr>
              <a:t>Causes:</a:t>
            </a:r>
          </a:p>
          <a:p>
            <a:pPr>
              <a:defRPr/>
            </a:pPr>
            <a:endParaRPr lang="en-US" dirty="0" smtClean="0">
              <a:effectLst>
                <a:outerShdw blurRad="38100" dist="38100" dir="2700000" algn="tl">
                  <a:srgbClr val="C0C0C0"/>
                </a:outerShdw>
              </a:effectLst>
            </a:endParaRPr>
          </a:p>
          <a:p>
            <a:pPr>
              <a:defRPr/>
            </a:pPr>
            <a:r>
              <a:rPr lang="en-US" dirty="0" smtClean="0">
                <a:effectLst>
                  <a:outerShdw blurRad="38100" dist="38100" dir="2700000" algn="tl">
                    <a:srgbClr val="C0C0C0"/>
                  </a:outerShdw>
                </a:effectLst>
              </a:rPr>
              <a:t>Lack of affordable housing</a:t>
            </a:r>
          </a:p>
          <a:p>
            <a:pPr>
              <a:defRPr/>
            </a:pPr>
            <a:r>
              <a:rPr lang="en-US" dirty="0" smtClean="0">
                <a:effectLst>
                  <a:outerShdw blurRad="38100" dist="38100" dir="2700000" algn="tl">
                    <a:srgbClr val="C0C0C0"/>
                  </a:outerShdw>
                </a:effectLst>
              </a:rPr>
              <a:t>Deep poverty</a:t>
            </a:r>
          </a:p>
          <a:p>
            <a:pPr>
              <a:defRPr/>
            </a:pPr>
            <a:r>
              <a:rPr lang="en-US" dirty="0" smtClean="0">
                <a:effectLst>
                  <a:outerShdw blurRad="38100" dist="38100" dir="2700000" algn="tl">
                    <a:srgbClr val="C0C0C0"/>
                  </a:outerShdw>
                </a:effectLst>
              </a:rPr>
              <a:t>Health problems</a:t>
            </a:r>
          </a:p>
          <a:p>
            <a:pPr>
              <a:defRPr/>
            </a:pPr>
            <a:r>
              <a:rPr lang="en-US" dirty="0" smtClean="0">
                <a:effectLst>
                  <a:outerShdw blurRad="38100" dist="38100" dir="2700000" algn="tl">
                    <a:srgbClr val="C0C0C0"/>
                  </a:outerShdw>
                </a:effectLst>
              </a:rPr>
              <a:t>Domestic violence</a:t>
            </a:r>
          </a:p>
          <a:p>
            <a:pPr>
              <a:defRPr/>
            </a:pPr>
            <a:r>
              <a:rPr lang="en-US" dirty="0" smtClean="0">
                <a:effectLst>
                  <a:outerShdw blurRad="38100" dist="38100" dir="2700000" algn="tl">
                    <a:srgbClr val="C0C0C0"/>
                  </a:outerShdw>
                </a:effectLst>
              </a:rPr>
              <a:t>Natural and other disasters</a:t>
            </a:r>
          </a:p>
          <a:p>
            <a:pPr>
              <a:defRPr/>
            </a:pPr>
            <a:r>
              <a:rPr lang="en-US" dirty="0" smtClean="0">
                <a:effectLst>
                  <a:outerShdw blurRad="38100" dist="38100" dir="2700000" algn="tl">
                    <a:srgbClr val="C0C0C0"/>
                  </a:outerShdw>
                </a:effectLst>
              </a:rPr>
              <a:t>Abuse/neglect (unaccompanied youth)</a:t>
            </a:r>
          </a:p>
          <a:p>
            <a:pPr>
              <a:defRPr/>
            </a:pPr>
            <a:endParaRPr lang="en-US" dirty="0" smtClean="0"/>
          </a:p>
          <a:p>
            <a:pPr>
              <a:defRPr/>
            </a:pPr>
            <a:endParaRPr lang="en-US" dirty="0" smtClean="0"/>
          </a:p>
          <a:p>
            <a:pPr>
              <a:defRPr/>
            </a:pPr>
            <a:r>
              <a:rPr lang="en-US" dirty="0" smtClean="0"/>
              <a:t>Sharing: </a:t>
            </a:r>
            <a:r>
              <a:rPr lang="en-US" i="1" dirty="0" smtClean="0"/>
              <a:t>Sharing the housing of other persons…” implies that the student is staying in another person’s home.</a:t>
            </a:r>
          </a:p>
          <a:p>
            <a:pPr>
              <a:defRPr/>
            </a:pPr>
            <a:endParaRPr lang="en-US" i="1" dirty="0" smtClean="0"/>
          </a:p>
          <a:p>
            <a:pPr>
              <a:defRPr/>
            </a:pPr>
            <a:r>
              <a:rPr lang="en-US" dirty="0" smtClean="0"/>
              <a:t>doubled-up households that move continuously and never establish a residence, i.e. "couch surfers</a:t>
            </a:r>
          </a:p>
          <a:p>
            <a:pPr>
              <a:defRPr/>
            </a:pPr>
            <a:endParaRPr lang="en-US" b="1" i="1" dirty="0" smtClean="0"/>
          </a:p>
        </p:txBody>
      </p:sp>
      <p:sp>
        <p:nvSpPr>
          <p:cNvPr id="4" name="Slide Number Placeholder 3"/>
          <p:cNvSpPr>
            <a:spLocks noGrp="1"/>
          </p:cNvSpPr>
          <p:nvPr>
            <p:ph type="sldNum" sz="quarter" idx="5"/>
          </p:nvPr>
        </p:nvSpPr>
        <p:spPr/>
        <p:txBody>
          <a:bodyPr/>
          <a:lstStyle/>
          <a:p>
            <a:pPr>
              <a:defRPr/>
            </a:pPr>
            <a:fld id="{0745E080-4E01-4C0A-B712-FA29547F3341}" type="slidenum">
              <a:rPr lang="en-US" smtClean="0"/>
              <a:pPr>
                <a:defRPr/>
              </a:pPr>
              <a:t>16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50BD0C-956A-8140-8682-E50D1D769BBE}" type="slidenum">
              <a:rPr lang="en-US" smtClean="0"/>
              <a:t>20</a:t>
            </a:fld>
            <a:endParaRPr lang="en-US" dirty="0"/>
          </a:p>
        </p:txBody>
      </p:sp>
    </p:spTree>
    <p:extLst>
      <p:ext uri="{BB962C8B-B14F-4D97-AF65-F5344CB8AC3E}">
        <p14:creationId xmlns:p14="http://schemas.microsoft.com/office/powerpoint/2010/main" val="458554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50BD0C-956A-8140-8682-E50D1D769BBE}" type="slidenum">
              <a:rPr lang="en-US" smtClean="0"/>
              <a:t>21</a:t>
            </a:fld>
            <a:endParaRPr lang="en-US" dirty="0"/>
          </a:p>
        </p:txBody>
      </p:sp>
    </p:spTree>
    <p:extLst>
      <p:ext uri="{BB962C8B-B14F-4D97-AF65-F5344CB8AC3E}">
        <p14:creationId xmlns:p14="http://schemas.microsoft.com/office/powerpoint/2010/main" val="458554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50BD0C-956A-8140-8682-E50D1D769BBE}" type="slidenum">
              <a:rPr lang="en-US" smtClean="0"/>
              <a:t>22</a:t>
            </a:fld>
            <a:endParaRPr lang="en-US" dirty="0"/>
          </a:p>
        </p:txBody>
      </p:sp>
    </p:spTree>
    <p:extLst>
      <p:ext uri="{BB962C8B-B14F-4D97-AF65-F5344CB8AC3E}">
        <p14:creationId xmlns:p14="http://schemas.microsoft.com/office/powerpoint/2010/main" val="1311689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Arial" charset="0"/>
              <a:ea typeface="MS PGothic" charset="0"/>
            </a:endParaRPr>
          </a:p>
        </p:txBody>
      </p:sp>
      <p:sp>
        <p:nvSpPr>
          <p:cNvPr id="235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Verdana" charset="0"/>
                <a:ea typeface="MS PGothic" charset="0"/>
                <a:cs typeface="MS PGothic" charset="0"/>
              </a:defRPr>
            </a:lvl1pPr>
            <a:lvl2pPr marL="723113" indent="-278120" eaLnBrk="0" hangingPunct="0">
              <a:defRPr sz="2300">
                <a:solidFill>
                  <a:schemeClr val="tx1"/>
                </a:solidFill>
                <a:latin typeface="Verdana" charset="0"/>
                <a:ea typeface="MS PGothic" charset="0"/>
                <a:cs typeface="MS PGothic" charset="0"/>
              </a:defRPr>
            </a:lvl2pPr>
            <a:lvl3pPr marL="1112482" indent="-222496" eaLnBrk="0" hangingPunct="0">
              <a:defRPr sz="2300">
                <a:solidFill>
                  <a:schemeClr val="tx1"/>
                </a:solidFill>
                <a:latin typeface="Verdana" charset="0"/>
                <a:ea typeface="MS PGothic" charset="0"/>
                <a:cs typeface="MS PGothic" charset="0"/>
              </a:defRPr>
            </a:lvl3pPr>
            <a:lvl4pPr marL="1557475" indent="-222496" eaLnBrk="0" hangingPunct="0">
              <a:defRPr sz="2300">
                <a:solidFill>
                  <a:schemeClr val="tx1"/>
                </a:solidFill>
                <a:latin typeface="Verdana" charset="0"/>
                <a:ea typeface="MS PGothic" charset="0"/>
                <a:cs typeface="MS PGothic" charset="0"/>
              </a:defRPr>
            </a:lvl4pPr>
            <a:lvl5pPr marL="2002467" indent="-222496" eaLnBrk="0" hangingPunct="0">
              <a:defRPr sz="2300">
                <a:solidFill>
                  <a:schemeClr val="tx1"/>
                </a:solidFill>
                <a:latin typeface="Verdana" charset="0"/>
                <a:ea typeface="MS PGothic" charset="0"/>
                <a:cs typeface="MS PGothic" charset="0"/>
              </a:defRPr>
            </a:lvl5pPr>
            <a:lvl6pPr marL="2447460" indent="-222496" eaLnBrk="0" fontAlgn="base" hangingPunct="0">
              <a:spcBef>
                <a:spcPct val="0"/>
              </a:spcBef>
              <a:spcAft>
                <a:spcPct val="0"/>
              </a:spcAft>
              <a:defRPr sz="2300">
                <a:solidFill>
                  <a:schemeClr val="tx1"/>
                </a:solidFill>
                <a:latin typeface="Verdana" charset="0"/>
                <a:ea typeface="MS PGothic" charset="0"/>
                <a:cs typeface="MS PGothic" charset="0"/>
              </a:defRPr>
            </a:lvl6pPr>
            <a:lvl7pPr marL="2892453" indent="-222496" eaLnBrk="0" fontAlgn="base" hangingPunct="0">
              <a:spcBef>
                <a:spcPct val="0"/>
              </a:spcBef>
              <a:spcAft>
                <a:spcPct val="0"/>
              </a:spcAft>
              <a:defRPr sz="2300">
                <a:solidFill>
                  <a:schemeClr val="tx1"/>
                </a:solidFill>
                <a:latin typeface="Verdana" charset="0"/>
                <a:ea typeface="MS PGothic" charset="0"/>
                <a:cs typeface="MS PGothic" charset="0"/>
              </a:defRPr>
            </a:lvl7pPr>
            <a:lvl8pPr marL="3337446" indent="-222496" eaLnBrk="0" fontAlgn="base" hangingPunct="0">
              <a:spcBef>
                <a:spcPct val="0"/>
              </a:spcBef>
              <a:spcAft>
                <a:spcPct val="0"/>
              </a:spcAft>
              <a:defRPr sz="2300">
                <a:solidFill>
                  <a:schemeClr val="tx1"/>
                </a:solidFill>
                <a:latin typeface="Verdana" charset="0"/>
                <a:ea typeface="MS PGothic" charset="0"/>
                <a:cs typeface="MS PGothic" charset="0"/>
              </a:defRPr>
            </a:lvl8pPr>
            <a:lvl9pPr marL="3782438" indent="-222496" eaLnBrk="0" fontAlgn="base" hangingPunct="0">
              <a:spcBef>
                <a:spcPct val="0"/>
              </a:spcBef>
              <a:spcAft>
                <a:spcPct val="0"/>
              </a:spcAft>
              <a:defRPr sz="2300">
                <a:solidFill>
                  <a:schemeClr val="tx1"/>
                </a:solidFill>
                <a:latin typeface="Verdana" charset="0"/>
                <a:ea typeface="MS PGothic" charset="0"/>
                <a:cs typeface="MS PGothic" charset="0"/>
              </a:defRPr>
            </a:lvl9pPr>
          </a:lstStyle>
          <a:p>
            <a:fld id="{5D32284F-2841-0042-ABB4-EDAAE1D66831}" type="slidenum">
              <a:rPr lang="en-US" sz="1200">
                <a:latin typeface="Arial" charset="0"/>
              </a:rPr>
              <a:pPr/>
              <a:t>23</a:t>
            </a:fld>
            <a:endParaRPr lang="en-US" sz="1200" dirty="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25D728-D608-4A69-9442-76F18CFC2D44}" type="datetime1">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E5F718-A7CB-154E-909C-8FD121E5437A}" type="slidenum">
              <a:rPr lang="en-US" smtClean="0"/>
              <a:t>‹#›</a:t>
            </a:fld>
            <a:endParaRPr lang="en-US" dirty="0"/>
          </a:p>
        </p:txBody>
      </p:sp>
    </p:spTree>
    <p:extLst>
      <p:ext uri="{BB962C8B-B14F-4D97-AF65-F5344CB8AC3E}">
        <p14:creationId xmlns:p14="http://schemas.microsoft.com/office/powerpoint/2010/main" val="27408439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4CD99-EBB8-4895-9811-98A9CC99D2E7}" type="datetime1">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E5F718-A7CB-154E-909C-8FD121E5437A}" type="slidenum">
              <a:rPr lang="en-US" smtClean="0"/>
              <a:t>‹#›</a:t>
            </a:fld>
            <a:endParaRPr lang="en-US" dirty="0"/>
          </a:p>
        </p:txBody>
      </p:sp>
    </p:spTree>
    <p:extLst>
      <p:ext uri="{BB962C8B-B14F-4D97-AF65-F5344CB8AC3E}">
        <p14:creationId xmlns:p14="http://schemas.microsoft.com/office/powerpoint/2010/main" val="88760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734665-ED76-48D1-BF5F-5DA11A9AF6EC}" type="datetime1">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E5F718-A7CB-154E-909C-8FD121E5437A}" type="slidenum">
              <a:rPr lang="en-US" smtClean="0"/>
              <a:t>‹#›</a:t>
            </a:fld>
            <a:endParaRPr lang="en-US" dirty="0"/>
          </a:p>
        </p:txBody>
      </p:sp>
    </p:spTree>
    <p:extLst>
      <p:ext uri="{BB962C8B-B14F-4D97-AF65-F5344CB8AC3E}">
        <p14:creationId xmlns:p14="http://schemas.microsoft.com/office/powerpoint/2010/main" val="3375603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F6A6D6-31B0-4ED0-85A6-9A4F233EC496}" type="datetimeFigureOut">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AE5FEC-91CA-489C-98DD-4AA347FF953B}" type="slidenum">
              <a:rPr lang="en-US" smtClean="0"/>
              <a:t>‹#›</a:t>
            </a:fld>
            <a:endParaRPr lang="en-US" dirty="0"/>
          </a:p>
        </p:txBody>
      </p:sp>
    </p:spTree>
    <p:extLst>
      <p:ext uri="{BB962C8B-B14F-4D97-AF65-F5344CB8AC3E}">
        <p14:creationId xmlns:p14="http://schemas.microsoft.com/office/powerpoint/2010/main" val="2996711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6A6D6-31B0-4ED0-85A6-9A4F233EC496}" type="datetimeFigureOut">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AE5FEC-91CA-489C-98DD-4AA347FF953B}" type="slidenum">
              <a:rPr lang="en-US" smtClean="0"/>
              <a:t>‹#›</a:t>
            </a:fld>
            <a:endParaRPr lang="en-US" dirty="0"/>
          </a:p>
        </p:txBody>
      </p:sp>
    </p:spTree>
    <p:extLst>
      <p:ext uri="{BB962C8B-B14F-4D97-AF65-F5344CB8AC3E}">
        <p14:creationId xmlns:p14="http://schemas.microsoft.com/office/powerpoint/2010/main" val="1240255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F6A6D6-31B0-4ED0-85A6-9A4F233EC496}" type="datetimeFigureOut">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AE5FEC-91CA-489C-98DD-4AA347FF953B}" type="slidenum">
              <a:rPr lang="en-US" smtClean="0"/>
              <a:t>‹#›</a:t>
            </a:fld>
            <a:endParaRPr lang="en-US" dirty="0"/>
          </a:p>
        </p:txBody>
      </p:sp>
    </p:spTree>
    <p:extLst>
      <p:ext uri="{BB962C8B-B14F-4D97-AF65-F5344CB8AC3E}">
        <p14:creationId xmlns:p14="http://schemas.microsoft.com/office/powerpoint/2010/main" val="18424866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F6A6D6-31B0-4ED0-85A6-9A4F233EC496}" type="datetimeFigureOut">
              <a:rPr lang="en-US" smtClean="0"/>
              <a:t>8/30/2013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AE5FEC-91CA-489C-98DD-4AA347FF953B}" type="slidenum">
              <a:rPr lang="en-US" smtClean="0"/>
              <a:t>‹#›</a:t>
            </a:fld>
            <a:endParaRPr lang="en-US" dirty="0"/>
          </a:p>
        </p:txBody>
      </p:sp>
    </p:spTree>
    <p:extLst>
      <p:ext uri="{BB962C8B-B14F-4D97-AF65-F5344CB8AC3E}">
        <p14:creationId xmlns:p14="http://schemas.microsoft.com/office/powerpoint/2010/main" val="4085243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F6A6D6-31B0-4ED0-85A6-9A4F233EC496}" type="datetimeFigureOut">
              <a:rPr lang="en-US" smtClean="0"/>
              <a:t>8/30/2013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AE5FEC-91CA-489C-98DD-4AA347FF953B}" type="slidenum">
              <a:rPr lang="en-US" smtClean="0"/>
              <a:t>‹#›</a:t>
            </a:fld>
            <a:endParaRPr lang="en-US" dirty="0"/>
          </a:p>
        </p:txBody>
      </p:sp>
    </p:spTree>
    <p:extLst>
      <p:ext uri="{BB962C8B-B14F-4D97-AF65-F5344CB8AC3E}">
        <p14:creationId xmlns:p14="http://schemas.microsoft.com/office/powerpoint/2010/main" val="1130953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F6A6D6-31B0-4ED0-85A6-9A4F233EC496}" type="datetimeFigureOut">
              <a:rPr lang="en-US" smtClean="0"/>
              <a:t>8/30/2013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AE5FEC-91CA-489C-98DD-4AA347FF953B}" type="slidenum">
              <a:rPr lang="en-US" smtClean="0"/>
              <a:t>‹#›</a:t>
            </a:fld>
            <a:endParaRPr lang="en-US" dirty="0"/>
          </a:p>
        </p:txBody>
      </p:sp>
    </p:spTree>
    <p:extLst>
      <p:ext uri="{BB962C8B-B14F-4D97-AF65-F5344CB8AC3E}">
        <p14:creationId xmlns:p14="http://schemas.microsoft.com/office/powerpoint/2010/main" val="3884938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6A6D6-31B0-4ED0-85A6-9A4F233EC496}" type="datetimeFigureOut">
              <a:rPr lang="en-US" smtClean="0"/>
              <a:t>8/30/2013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AE5FEC-91CA-489C-98DD-4AA347FF953B}" type="slidenum">
              <a:rPr lang="en-US" smtClean="0"/>
              <a:t>‹#›</a:t>
            </a:fld>
            <a:endParaRPr lang="en-US" dirty="0"/>
          </a:p>
        </p:txBody>
      </p:sp>
    </p:spTree>
    <p:extLst>
      <p:ext uri="{BB962C8B-B14F-4D97-AF65-F5344CB8AC3E}">
        <p14:creationId xmlns:p14="http://schemas.microsoft.com/office/powerpoint/2010/main" val="4070371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F6A6D6-31B0-4ED0-85A6-9A4F233EC496}" type="datetimeFigureOut">
              <a:rPr lang="en-US" smtClean="0"/>
              <a:t>8/30/2013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AE5FEC-91CA-489C-98DD-4AA347FF953B}" type="slidenum">
              <a:rPr lang="en-US" smtClean="0"/>
              <a:t>‹#›</a:t>
            </a:fld>
            <a:endParaRPr lang="en-US" dirty="0"/>
          </a:p>
        </p:txBody>
      </p:sp>
    </p:spTree>
    <p:extLst>
      <p:ext uri="{BB962C8B-B14F-4D97-AF65-F5344CB8AC3E}">
        <p14:creationId xmlns:p14="http://schemas.microsoft.com/office/powerpoint/2010/main" val="3294216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ED7EE-9111-4838-B9C9-F6C8F4F38B26}" type="datetime1">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E5F718-A7CB-154E-909C-8FD121E5437A}" type="slidenum">
              <a:rPr lang="en-US" smtClean="0"/>
              <a:t>‹#›</a:t>
            </a:fld>
            <a:endParaRPr lang="en-US" dirty="0"/>
          </a:p>
        </p:txBody>
      </p:sp>
    </p:spTree>
    <p:extLst>
      <p:ext uri="{BB962C8B-B14F-4D97-AF65-F5344CB8AC3E}">
        <p14:creationId xmlns:p14="http://schemas.microsoft.com/office/powerpoint/2010/main" val="16241104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F6A6D6-31B0-4ED0-85A6-9A4F233EC496}" type="datetimeFigureOut">
              <a:rPr lang="en-US" smtClean="0"/>
              <a:t>8/30/2013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AE5FEC-91CA-489C-98DD-4AA347FF953B}" type="slidenum">
              <a:rPr lang="en-US" smtClean="0"/>
              <a:t>‹#›</a:t>
            </a:fld>
            <a:endParaRPr lang="en-US" dirty="0"/>
          </a:p>
        </p:txBody>
      </p:sp>
    </p:spTree>
    <p:extLst>
      <p:ext uri="{BB962C8B-B14F-4D97-AF65-F5344CB8AC3E}">
        <p14:creationId xmlns:p14="http://schemas.microsoft.com/office/powerpoint/2010/main" val="18373200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6A6D6-31B0-4ED0-85A6-9A4F233EC496}" type="datetimeFigureOut">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AE5FEC-91CA-489C-98DD-4AA347FF953B}" type="slidenum">
              <a:rPr lang="en-US" smtClean="0"/>
              <a:t>‹#›</a:t>
            </a:fld>
            <a:endParaRPr lang="en-US" dirty="0"/>
          </a:p>
        </p:txBody>
      </p:sp>
    </p:spTree>
    <p:extLst>
      <p:ext uri="{BB962C8B-B14F-4D97-AF65-F5344CB8AC3E}">
        <p14:creationId xmlns:p14="http://schemas.microsoft.com/office/powerpoint/2010/main" val="12576583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6A6D6-31B0-4ED0-85A6-9A4F233EC496}" type="datetimeFigureOut">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AE5FEC-91CA-489C-98DD-4AA347FF953B}" type="slidenum">
              <a:rPr lang="en-US" smtClean="0"/>
              <a:t>‹#›</a:t>
            </a:fld>
            <a:endParaRPr lang="en-US" dirty="0"/>
          </a:p>
        </p:txBody>
      </p:sp>
    </p:spTree>
    <p:extLst>
      <p:ext uri="{BB962C8B-B14F-4D97-AF65-F5344CB8AC3E}">
        <p14:creationId xmlns:p14="http://schemas.microsoft.com/office/powerpoint/2010/main" val="559850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E06C35-2488-4F67-A1ED-444176CE54A8}" type="datetime1">
              <a:rPr lang="en-US" smtClean="0"/>
              <a:t>8/30/2013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E5F718-A7CB-154E-909C-8FD121E5437A}" type="slidenum">
              <a:rPr lang="en-US" smtClean="0"/>
              <a:t>‹#›</a:t>
            </a:fld>
            <a:endParaRPr lang="en-US" dirty="0"/>
          </a:p>
        </p:txBody>
      </p:sp>
    </p:spTree>
    <p:extLst>
      <p:ext uri="{BB962C8B-B14F-4D97-AF65-F5344CB8AC3E}">
        <p14:creationId xmlns:p14="http://schemas.microsoft.com/office/powerpoint/2010/main" val="1860113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D661C3-060C-4F80-AF8E-D5DB411ACE39}" type="datetime1">
              <a:rPr lang="en-US" smtClean="0"/>
              <a:t>8/30/2013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E5F718-A7CB-154E-909C-8FD121E5437A}" type="slidenum">
              <a:rPr lang="en-US" smtClean="0"/>
              <a:t>‹#›</a:t>
            </a:fld>
            <a:endParaRPr lang="en-US" dirty="0"/>
          </a:p>
        </p:txBody>
      </p:sp>
    </p:spTree>
    <p:extLst>
      <p:ext uri="{BB962C8B-B14F-4D97-AF65-F5344CB8AC3E}">
        <p14:creationId xmlns:p14="http://schemas.microsoft.com/office/powerpoint/2010/main" val="86994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925842-11DA-4259-A15C-150D92CBAD8E}" type="datetime1">
              <a:rPr lang="en-US" smtClean="0"/>
              <a:t>8/30/2013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9E5F718-A7CB-154E-909C-8FD121E5437A}" type="slidenum">
              <a:rPr lang="en-US" smtClean="0"/>
              <a:t>‹#›</a:t>
            </a:fld>
            <a:endParaRPr lang="en-US" dirty="0"/>
          </a:p>
        </p:txBody>
      </p:sp>
    </p:spTree>
    <p:extLst>
      <p:ext uri="{BB962C8B-B14F-4D97-AF65-F5344CB8AC3E}">
        <p14:creationId xmlns:p14="http://schemas.microsoft.com/office/powerpoint/2010/main" val="206687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157A5E-9449-4653-8570-0E33BC283583}" type="datetime1">
              <a:rPr lang="en-US" smtClean="0"/>
              <a:t>8/30/2013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E5F718-A7CB-154E-909C-8FD121E5437A}" type="slidenum">
              <a:rPr lang="en-US" smtClean="0"/>
              <a:t>‹#›</a:t>
            </a:fld>
            <a:endParaRPr lang="en-US" dirty="0"/>
          </a:p>
        </p:txBody>
      </p:sp>
    </p:spTree>
    <p:extLst>
      <p:ext uri="{BB962C8B-B14F-4D97-AF65-F5344CB8AC3E}">
        <p14:creationId xmlns:p14="http://schemas.microsoft.com/office/powerpoint/2010/main" val="777342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19A182-2FEB-4443-9C4A-8AAF92D22B36}" type="datetime1">
              <a:rPr lang="en-US" smtClean="0"/>
              <a:t>8/30/2013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9E5F718-A7CB-154E-909C-8FD121E5437A}" type="slidenum">
              <a:rPr lang="en-US" smtClean="0"/>
              <a:t>‹#›</a:t>
            </a:fld>
            <a:endParaRPr lang="en-US" dirty="0"/>
          </a:p>
        </p:txBody>
      </p:sp>
    </p:spTree>
    <p:extLst>
      <p:ext uri="{BB962C8B-B14F-4D97-AF65-F5344CB8AC3E}">
        <p14:creationId xmlns:p14="http://schemas.microsoft.com/office/powerpoint/2010/main" val="907694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16AFF-A604-42DC-9913-778BC8757A5A}" type="datetime1">
              <a:rPr lang="en-US" smtClean="0"/>
              <a:t>8/30/2013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E5F718-A7CB-154E-909C-8FD121E5437A}" type="slidenum">
              <a:rPr lang="en-US" smtClean="0"/>
              <a:t>‹#›</a:t>
            </a:fld>
            <a:endParaRPr lang="en-US" dirty="0"/>
          </a:p>
        </p:txBody>
      </p:sp>
    </p:spTree>
    <p:extLst>
      <p:ext uri="{BB962C8B-B14F-4D97-AF65-F5344CB8AC3E}">
        <p14:creationId xmlns:p14="http://schemas.microsoft.com/office/powerpoint/2010/main" val="355430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C89EA-4D05-4CF6-963E-A7F745C26943}" type="datetime1">
              <a:rPr lang="en-US" smtClean="0"/>
              <a:t>8/30/2013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E5F718-A7CB-154E-909C-8FD121E5437A}" type="slidenum">
              <a:rPr lang="en-US" smtClean="0"/>
              <a:t>‹#›</a:t>
            </a:fld>
            <a:endParaRPr lang="en-US" dirty="0"/>
          </a:p>
        </p:txBody>
      </p:sp>
    </p:spTree>
    <p:extLst>
      <p:ext uri="{BB962C8B-B14F-4D97-AF65-F5344CB8AC3E}">
        <p14:creationId xmlns:p14="http://schemas.microsoft.com/office/powerpoint/2010/main" val="2113099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E29DF-00AD-41BD-B946-C7A9EAEAACE0}" type="datetime1">
              <a:rPr lang="en-US" smtClean="0"/>
              <a:t>8/30/2013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A9E5F718-A7CB-154E-909C-8FD121E5437A}" type="slidenum">
              <a:rPr lang="en-US" smtClean="0"/>
              <a:pPr/>
              <a:t>‹#›</a:t>
            </a:fld>
            <a:endParaRPr lang="en-US" dirty="0"/>
          </a:p>
        </p:txBody>
      </p:sp>
      <p:pic>
        <p:nvPicPr>
          <p:cNvPr id="7" name="Picture 6" descr="header.tif"/>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1371600"/>
          </a:xfrm>
          <a:prstGeom prst="rect">
            <a:avLst/>
          </a:prstGeom>
        </p:spPr>
      </p:pic>
    </p:spTree>
    <p:extLst>
      <p:ext uri="{BB962C8B-B14F-4D97-AF65-F5344CB8AC3E}">
        <p14:creationId xmlns:p14="http://schemas.microsoft.com/office/powerpoint/2010/main" val="314033404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F6A6D6-31B0-4ED0-85A6-9A4F233EC496}" type="datetimeFigureOut">
              <a:rPr lang="en-US" smtClean="0"/>
              <a:t>8/30/2013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E5FEC-91CA-489C-98DD-4AA347FF953B}" type="slidenum">
              <a:rPr lang="en-US" smtClean="0"/>
              <a:t>‹#›</a:t>
            </a:fld>
            <a:endParaRPr lang="en-US" dirty="0"/>
          </a:p>
        </p:txBody>
      </p:sp>
    </p:spTree>
    <p:extLst>
      <p:ext uri="{BB962C8B-B14F-4D97-AF65-F5344CB8AC3E}">
        <p14:creationId xmlns:p14="http://schemas.microsoft.com/office/powerpoint/2010/main" val="230140546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octo.quickbase.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O PHOTO COVER.t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550606" y="2287020"/>
            <a:ext cx="8042788" cy="4647426"/>
          </a:xfrm>
          <a:prstGeom prst="rect">
            <a:avLst/>
          </a:prstGeom>
          <a:noFill/>
        </p:spPr>
        <p:txBody>
          <a:bodyPr wrap="square" rtlCol="0">
            <a:spAutoFit/>
          </a:bodyPr>
          <a:lstStyle/>
          <a:p>
            <a:pPr algn="ctr"/>
            <a:r>
              <a:rPr lang="en-US" sz="3200" b="1" u="sng" dirty="0" smtClean="0">
                <a:solidFill>
                  <a:schemeClr val="bg1"/>
                </a:solidFill>
                <a:cs typeface="Arial"/>
              </a:rPr>
              <a:t>Enrollment  Audit /Residency Verification</a:t>
            </a:r>
          </a:p>
          <a:p>
            <a:pPr algn="ctr"/>
            <a:endParaRPr lang="en-US" sz="3200" b="1" u="sng" dirty="0">
              <a:solidFill>
                <a:schemeClr val="bg1"/>
              </a:solidFill>
              <a:cs typeface="Arial"/>
            </a:endParaRPr>
          </a:p>
          <a:p>
            <a:pPr algn="ctr"/>
            <a:endParaRPr lang="en-US" sz="3200" b="1" i="1" dirty="0" smtClean="0">
              <a:solidFill>
                <a:schemeClr val="bg1"/>
              </a:solidFill>
              <a:cs typeface="Arial"/>
            </a:endParaRPr>
          </a:p>
          <a:p>
            <a:pPr algn="ctr"/>
            <a:r>
              <a:rPr lang="en-US" sz="3200" b="1" i="1" dirty="0" smtClean="0">
                <a:solidFill>
                  <a:schemeClr val="bg1"/>
                </a:solidFill>
                <a:cs typeface="Arial"/>
              </a:rPr>
              <a:t>LEA Training Session</a:t>
            </a:r>
            <a:endParaRPr lang="en-US" sz="3200" b="1" i="1" dirty="0">
              <a:solidFill>
                <a:schemeClr val="bg1"/>
              </a:solidFill>
              <a:cs typeface="Arial"/>
            </a:endParaRPr>
          </a:p>
          <a:p>
            <a:pPr algn="ctr"/>
            <a:endParaRPr lang="en-US" sz="3200" b="1" dirty="0">
              <a:solidFill>
                <a:schemeClr val="bg1"/>
              </a:solidFill>
              <a:cs typeface="Arial"/>
            </a:endParaRPr>
          </a:p>
          <a:p>
            <a:pPr algn="ctr"/>
            <a:endParaRPr lang="en-US" sz="3200" b="1" dirty="0" smtClean="0">
              <a:solidFill>
                <a:schemeClr val="bg1"/>
              </a:solidFill>
              <a:cs typeface="Arial"/>
            </a:endParaRPr>
          </a:p>
          <a:p>
            <a:pPr algn="ctr"/>
            <a:endParaRPr lang="en-US" sz="3200" b="1" dirty="0">
              <a:solidFill>
                <a:schemeClr val="bg1"/>
              </a:solidFill>
              <a:cs typeface="Arial"/>
            </a:endParaRPr>
          </a:p>
          <a:p>
            <a:pPr algn="ctr"/>
            <a:endParaRPr lang="en-US" sz="3200" b="1" dirty="0" smtClean="0">
              <a:solidFill>
                <a:schemeClr val="bg1"/>
              </a:solidFill>
              <a:cs typeface="Arial"/>
            </a:endParaRPr>
          </a:p>
          <a:p>
            <a:pPr algn="ctr"/>
            <a:r>
              <a:rPr lang="en-US" sz="2000" b="1" dirty="0" smtClean="0">
                <a:solidFill>
                  <a:schemeClr val="bg1"/>
                </a:solidFill>
                <a:cs typeface="Arial"/>
              </a:rPr>
              <a:t>Office of the State Superintendent of Education</a:t>
            </a:r>
            <a:endParaRPr lang="en-US" sz="2000" b="1" dirty="0">
              <a:solidFill>
                <a:schemeClr val="bg1"/>
              </a:solidFill>
              <a:cs typeface="Arial"/>
            </a:endParaRPr>
          </a:p>
          <a:p>
            <a:pPr algn="ctr"/>
            <a:r>
              <a:rPr lang="en-US" sz="2000" b="1" dirty="0" smtClean="0">
                <a:solidFill>
                  <a:schemeClr val="bg1"/>
                </a:solidFill>
                <a:cs typeface="Arial"/>
              </a:rPr>
              <a:t>September 5, 2013</a:t>
            </a:r>
            <a:endParaRPr lang="en-US" sz="2000" b="1" dirty="0">
              <a:solidFill>
                <a:schemeClr val="bg1"/>
              </a:solidFill>
              <a:cs typeface="Arial"/>
            </a:endParaRPr>
          </a:p>
        </p:txBody>
      </p:sp>
      <p:sp>
        <p:nvSpPr>
          <p:cNvPr id="2" name="Slide Number Placeholder 1"/>
          <p:cNvSpPr>
            <a:spLocks noGrp="1"/>
          </p:cNvSpPr>
          <p:nvPr>
            <p:ph type="sldNum" sz="quarter" idx="12"/>
          </p:nvPr>
        </p:nvSpPr>
        <p:spPr/>
        <p:txBody>
          <a:bodyPr/>
          <a:lstStyle/>
          <a:p>
            <a:fld id="{A9E5F718-A7CB-154E-909C-8FD121E5437A}" type="slidenum">
              <a:rPr lang="en-US" smtClean="0"/>
              <a:t>1</a:t>
            </a:fld>
            <a:endParaRPr lang="en-US" dirty="0"/>
          </a:p>
        </p:txBody>
      </p:sp>
    </p:spTree>
    <p:extLst>
      <p:ext uri="{BB962C8B-B14F-4D97-AF65-F5344CB8AC3E}">
        <p14:creationId xmlns:p14="http://schemas.microsoft.com/office/powerpoint/2010/main" val="1855930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524001"/>
            <a:ext cx="8705850" cy="2677656"/>
          </a:xfrm>
          <a:prstGeom prst="rect">
            <a:avLst/>
          </a:prstGeom>
        </p:spPr>
        <p:txBody>
          <a:bodyPr wrap="square">
            <a:spAutoFit/>
          </a:bodyPr>
          <a:lstStyle/>
          <a:p>
            <a:pPr marL="342900" indent="-342900">
              <a:buSzPct val="120000"/>
              <a:buFont typeface="Arial" pitchFamily="34" charset="0"/>
              <a:buChar char="•"/>
            </a:pPr>
            <a:r>
              <a:rPr lang="en-US" sz="2400" dirty="0" smtClean="0">
                <a:latin typeface="+mj-lt"/>
              </a:rPr>
              <a:t>Process </a:t>
            </a:r>
            <a:r>
              <a:rPr lang="en-US" sz="2400" dirty="0">
                <a:latin typeface="+mj-lt"/>
              </a:rPr>
              <a:t>to protect funding for students that are not in attendance during official head count </a:t>
            </a:r>
            <a:r>
              <a:rPr lang="en-US" sz="2400" dirty="0" smtClean="0">
                <a:latin typeface="+mj-lt"/>
              </a:rPr>
              <a:t>day.</a:t>
            </a:r>
          </a:p>
          <a:p>
            <a:pPr marL="342900" indent="-342900">
              <a:buSzPct val="120000"/>
              <a:buFont typeface="Arial" pitchFamily="34" charset="0"/>
              <a:buChar char="•"/>
            </a:pPr>
            <a:endParaRPr lang="en-US" sz="2400" dirty="0" smtClean="0">
              <a:latin typeface="+mj-lt"/>
            </a:endParaRPr>
          </a:p>
          <a:p>
            <a:pPr marL="342900" indent="-342900">
              <a:buSzPct val="120000"/>
              <a:buFont typeface="Arial" pitchFamily="34" charset="0"/>
              <a:buChar char="•"/>
            </a:pPr>
            <a:r>
              <a:rPr lang="en-US" sz="2400" dirty="0" smtClean="0">
                <a:latin typeface="+mj-lt"/>
              </a:rPr>
              <a:t>Gives LEAs </a:t>
            </a:r>
            <a:r>
              <a:rPr lang="en-US" sz="2400" dirty="0">
                <a:latin typeface="+mj-lt"/>
              </a:rPr>
              <a:t>the opportunity to provide documentation that shows a student is </a:t>
            </a:r>
            <a:r>
              <a:rPr lang="en-US" sz="2400" dirty="0" smtClean="0">
                <a:latin typeface="+mj-lt"/>
              </a:rPr>
              <a:t>enrolled.</a:t>
            </a:r>
          </a:p>
          <a:p>
            <a:pPr marL="342900" indent="-342900">
              <a:buSzPct val="120000"/>
              <a:buFont typeface="Arial" pitchFamily="34" charset="0"/>
              <a:buChar char="•"/>
            </a:pPr>
            <a:endParaRPr lang="en-US" sz="2400" dirty="0" smtClean="0">
              <a:latin typeface="+mj-lt"/>
            </a:endParaRPr>
          </a:p>
          <a:p>
            <a:pPr marL="342900" indent="-342900">
              <a:buSzPct val="120000"/>
              <a:buFont typeface="Arial" pitchFamily="34" charset="0"/>
              <a:buChar char="•"/>
            </a:pPr>
            <a:r>
              <a:rPr lang="en-US" sz="2400" dirty="0" smtClean="0">
                <a:latin typeface="+mj-lt"/>
              </a:rPr>
              <a:t>To </a:t>
            </a:r>
            <a:r>
              <a:rPr lang="en-US" sz="2400" dirty="0">
                <a:latin typeface="+mj-lt"/>
              </a:rPr>
              <a:t>allow LEAs the option to receive funding for absent students.</a:t>
            </a:r>
          </a:p>
        </p:txBody>
      </p:sp>
      <p:sp>
        <p:nvSpPr>
          <p:cNvPr id="5" name="Rectangle 4"/>
          <p:cNvSpPr/>
          <p:nvPr/>
        </p:nvSpPr>
        <p:spPr>
          <a:xfrm>
            <a:off x="-16751" y="304893"/>
            <a:ext cx="9129875" cy="1077218"/>
          </a:xfrm>
          <a:prstGeom prst="rect">
            <a:avLst/>
          </a:prstGeom>
        </p:spPr>
        <p:txBody>
          <a:bodyPr wrap="square">
            <a:spAutoFit/>
          </a:bodyPr>
          <a:lstStyle/>
          <a:p>
            <a:r>
              <a:rPr lang="en-US" sz="3200" u="sng" dirty="0">
                <a:solidFill>
                  <a:schemeClr val="bg1"/>
                </a:solidFill>
                <a:latin typeface="+mj-lt"/>
              </a:rPr>
              <a:t>Residency </a:t>
            </a:r>
            <a:r>
              <a:rPr lang="en-US" sz="3200" u="sng" dirty="0" smtClean="0">
                <a:solidFill>
                  <a:schemeClr val="bg1"/>
                </a:solidFill>
                <a:latin typeface="+mj-lt"/>
              </a:rPr>
              <a:t>Verification </a:t>
            </a:r>
          </a:p>
          <a:p>
            <a:r>
              <a:rPr lang="en-US" sz="3200" u="sng" dirty="0" smtClean="0">
                <a:solidFill>
                  <a:schemeClr val="bg1"/>
                </a:solidFill>
                <a:latin typeface="+mj-lt"/>
              </a:rPr>
              <a:t>Absent </a:t>
            </a:r>
            <a:r>
              <a:rPr lang="en-US" sz="3200" u="sng" dirty="0">
                <a:solidFill>
                  <a:schemeClr val="bg1"/>
                </a:solidFill>
                <a:latin typeface="+mj-lt"/>
              </a:rPr>
              <a:t>Student Hierarchy </a:t>
            </a:r>
          </a:p>
        </p:txBody>
      </p:sp>
      <p:sp>
        <p:nvSpPr>
          <p:cNvPr id="2" name="Slide Number Placeholder 1"/>
          <p:cNvSpPr>
            <a:spLocks noGrp="1"/>
          </p:cNvSpPr>
          <p:nvPr>
            <p:ph type="sldNum" sz="quarter" idx="12"/>
          </p:nvPr>
        </p:nvSpPr>
        <p:spPr/>
        <p:txBody>
          <a:bodyPr/>
          <a:lstStyle/>
          <a:p>
            <a:fld id="{A9E5F718-A7CB-154E-909C-8FD121E5437A}" type="slidenum">
              <a:rPr lang="en-US" smtClean="0"/>
              <a:t>10</a:t>
            </a:fld>
            <a:endParaRPr lang="en-US" dirty="0"/>
          </a:p>
        </p:txBody>
      </p:sp>
    </p:spTree>
    <p:extLst>
      <p:ext uri="{BB962C8B-B14F-4D97-AF65-F5344CB8AC3E}">
        <p14:creationId xmlns:p14="http://schemas.microsoft.com/office/powerpoint/2010/main" val="2062040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0718"/>
            <a:ext cx="8213834" cy="1077218"/>
          </a:xfrm>
          <a:prstGeom prst="rect">
            <a:avLst/>
          </a:prstGeom>
        </p:spPr>
        <p:txBody>
          <a:bodyPr wrap="square">
            <a:spAutoFit/>
          </a:bodyPr>
          <a:lstStyle/>
          <a:p>
            <a:r>
              <a:rPr lang="en-US" sz="3200" u="sng" dirty="0">
                <a:solidFill>
                  <a:schemeClr val="bg1"/>
                </a:solidFill>
                <a:latin typeface="+mj-lt"/>
              </a:rPr>
              <a:t>Residency Verification</a:t>
            </a:r>
          </a:p>
          <a:p>
            <a:r>
              <a:rPr lang="en-US" sz="3200" u="sng" dirty="0" smtClean="0">
                <a:solidFill>
                  <a:schemeClr val="bg1"/>
                </a:solidFill>
                <a:latin typeface="+mj-lt"/>
              </a:rPr>
              <a:t>Alternative and </a:t>
            </a:r>
            <a:r>
              <a:rPr lang="en-US" sz="3200" u="sng" dirty="0">
                <a:solidFill>
                  <a:schemeClr val="bg1"/>
                </a:solidFill>
                <a:latin typeface="+mj-lt"/>
              </a:rPr>
              <a:t>Special Education Schools</a:t>
            </a:r>
          </a:p>
        </p:txBody>
      </p:sp>
      <p:graphicFrame>
        <p:nvGraphicFramePr>
          <p:cNvPr id="5" name="Table 4"/>
          <p:cNvGraphicFramePr>
            <a:graphicFrameLocks noGrp="1"/>
          </p:cNvGraphicFramePr>
          <p:nvPr>
            <p:extLst>
              <p:ext uri="{D42A27DB-BD31-4B8C-83A1-F6EECF244321}">
                <p14:modId xmlns:p14="http://schemas.microsoft.com/office/powerpoint/2010/main" val="2978541813"/>
              </p:ext>
            </p:extLst>
          </p:nvPr>
        </p:nvGraphicFramePr>
        <p:xfrm>
          <a:off x="247648" y="1617206"/>
          <a:ext cx="8659868" cy="4817220"/>
        </p:xfrm>
        <a:graphic>
          <a:graphicData uri="http://schemas.openxmlformats.org/drawingml/2006/table">
            <a:tbl>
              <a:tblPr firstRow="1" bandRow="1">
                <a:tableStyleId>{5C22544A-7EE6-4342-B048-85BDC9FD1C3A}</a:tableStyleId>
              </a:tblPr>
              <a:tblGrid>
                <a:gridCol w="2105010"/>
                <a:gridCol w="3527278"/>
                <a:gridCol w="3027580"/>
              </a:tblGrid>
              <a:tr h="793860">
                <a:tc>
                  <a:txBody>
                    <a:bodyPr/>
                    <a:lstStyle/>
                    <a:p>
                      <a:pPr algn="ctr"/>
                      <a:r>
                        <a:rPr lang="en-US" sz="1800" u="sng" dirty="0" smtClean="0">
                          <a:latin typeface="+mj-lt"/>
                        </a:rPr>
                        <a:t>Hierarchy</a:t>
                      </a:r>
                      <a:r>
                        <a:rPr lang="en-US" sz="1800" u="sng" baseline="0" dirty="0" smtClean="0">
                          <a:latin typeface="+mj-lt"/>
                        </a:rPr>
                        <a:t> Order</a:t>
                      </a:r>
                      <a:endParaRPr lang="en-US" sz="1800" u="sng"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u="sng" dirty="0" smtClean="0">
                          <a:latin typeface="+mj-lt"/>
                        </a:rPr>
                        <a:t>If Only</a:t>
                      </a:r>
                      <a:r>
                        <a:rPr lang="en-US" sz="1800" u="sng" baseline="0" dirty="0" smtClean="0">
                          <a:latin typeface="+mj-lt"/>
                        </a:rPr>
                        <a:t> One LEA Claims Student as Enrolled…</a:t>
                      </a:r>
                      <a:endParaRPr lang="en-US" sz="1800" u="sng"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u="sng" dirty="0" smtClean="0">
                          <a:latin typeface="+mj-lt"/>
                        </a:rPr>
                        <a:t>If Multiple</a:t>
                      </a:r>
                      <a:r>
                        <a:rPr lang="en-US" sz="1800" u="sng" baseline="0" dirty="0" smtClean="0">
                          <a:latin typeface="+mj-lt"/>
                        </a:rPr>
                        <a:t> LEAs Claim Student as Enrolled</a:t>
                      </a:r>
                      <a:endParaRPr lang="en-US" sz="1800" u="sng"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383012">
                <a:tc>
                  <a:txBody>
                    <a:bodyPr/>
                    <a:lstStyle/>
                    <a:p>
                      <a:pPr marL="342900" indent="-342900">
                        <a:buAutoNum type="arabicPeriod"/>
                      </a:pPr>
                      <a:r>
                        <a:rPr lang="en-US" sz="1800" dirty="0" smtClean="0">
                          <a:latin typeface="+mj-lt"/>
                        </a:rPr>
                        <a:t>Withdrawal</a:t>
                      </a:r>
                      <a:r>
                        <a:rPr lang="en-US" sz="1800" baseline="0" dirty="0" smtClean="0">
                          <a:latin typeface="+mj-lt"/>
                        </a:rPr>
                        <a:t> Code</a:t>
                      </a:r>
                    </a:p>
                    <a:p>
                      <a:pPr marL="0" indent="0">
                        <a:buNone/>
                      </a:pP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Tx/>
                        <a:buChar char="-"/>
                      </a:pPr>
                      <a:r>
                        <a:rPr lang="en-US" sz="1800" dirty="0" smtClean="0">
                          <a:latin typeface="+mj-lt"/>
                        </a:rPr>
                        <a:t>Does not</a:t>
                      </a:r>
                      <a:r>
                        <a:rPr lang="en-US" sz="1800" baseline="0" dirty="0" smtClean="0">
                          <a:latin typeface="+mj-lt"/>
                        </a:rPr>
                        <a:t> apply.  Skip to #2</a:t>
                      </a:r>
                    </a:p>
                    <a:p>
                      <a:pPr marL="0" indent="0">
                        <a:buFontTx/>
                        <a:buNone/>
                      </a:pP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Tx/>
                        <a:buChar char="-"/>
                      </a:pPr>
                      <a:r>
                        <a:rPr lang="en-US" sz="1800" dirty="0" smtClean="0">
                          <a:latin typeface="+mj-lt"/>
                        </a:rPr>
                        <a:t>Auditor</a:t>
                      </a:r>
                      <a:r>
                        <a:rPr lang="en-US" sz="1800" baseline="0" dirty="0" smtClean="0">
                          <a:latin typeface="+mj-lt"/>
                        </a:rPr>
                        <a:t> check to ensure student not withdrawn in SLED.</a:t>
                      </a:r>
                    </a:p>
                    <a:p>
                      <a:pPr marL="285750" indent="-285750">
                        <a:buFontTx/>
                        <a:buChar char="-"/>
                      </a:pPr>
                      <a:r>
                        <a:rPr lang="en-US" sz="1800" baseline="0" dirty="0" smtClean="0">
                          <a:latin typeface="+mj-lt"/>
                        </a:rPr>
                        <a:t>If withdrawn in SLED, student cannot be claimed.</a:t>
                      </a:r>
                    </a:p>
                    <a:p>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508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j-lt"/>
                        </a:rPr>
                        <a:t>2.</a:t>
                      </a:r>
                      <a:r>
                        <a:rPr lang="en-US" sz="1800" baseline="0" dirty="0" smtClean="0">
                          <a:latin typeface="+mj-lt"/>
                        </a:rPr>
                        <a:t>   </a:t>
                      </a:r>
                      <a:r>
                        <a:rPr lang="en-US" sz="1800" dirty="0" smtClean="0">
                          <a:latin typeface="+mj-lt"/>
                        </a:rPr>
                        <a:t>Note from parent/</a:t>
                      </a:r>
                      <a:r>
                        <a:rPr lang="en-US" sz="1800" baseline="0" dirty="0" smtClean="0">
                          <a:latin typeface="+mj-lt"/>
                        </a:rPr>
                        <a:t> legal guardian/ doctor etc.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aseline="0" dirty="0" smtClean="0">
                        <a:latin typeface="+mj-lt"/>
                      </a:endParaRPr>
                    </a:p>
                    <a:p>
                      <a:pPr marL="342900" indent="-342900">
                        <a:buAutoNum type="arabicPeriod"/>
                      </a:pPr>
                      <a:endParaRPr lang="en-US" sz="1800" baseline="0" dirty="0" smtClean="0">
                        <a:latin typeface="+mj-lt"/>
                      </a:endParaRPr>
                    </a:p>
                    <a:p>
                      <a:pPr marL="342900" indent="-342900">
                        <a:buAutoNum type="arabicPeriod"/>
                      </a:pPr>
                      <a:endParaRPr lang="en-US" sz="1800" baseline="0" dirty="0" smtClean="0">
                        <a:latin typeface="+mj-lt"/>
                      </a:endParaRPr>
                    </a:p>
                    <a:p>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Tx/>
                        <a:buChar char="-"/>
                      </a:pPr>
                      <a:r>
                        <a:rPr lang="en-US" sz="1800" baseline="0" dirty="0" smtClean="0">
                          <a:latin typeface="+mj-lt"/>
                        </a:rPr>
                        <a:t>Student absent due to illness, court order appearance, school suspension</a:t>
                      </a:r>
                    </a:p>
                    <a:p>
                      <a:pPr marL="285750" indent="-285750">
                        <a:buFontTx/>
                        <a:buChar char="-"/>
                      </a:pPr>
                      <a:r>
                        <a:rPr lang="en-US" sz="1800" baseline="0" dirty="0" smtClean="0">
                          <a:latin typeface="+mj-lt"/>
                        </a:rPr>
                        <a:t>LEA may provide signed note.</a:t>
                      </a:r>
                    </a:p>
                    <a:p>
                      <a:pPr marL="285750" indent="-285750">
                        <a:buFontTx/>
                        <a:buChar char="-"/>
                      </a:pPr>
                      <a:r>
                        <a:rPr lang="en-US" sz="1800" baseline="0" dirty="0" smtClean="0">
                          <a:latin typeface="+mj-lt"/>
                        </a:rPr>
                        <a:t>LEA may provide official documentation of court order appearance, suspension etc. </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Tx/>
                        <a:buChar char="-"/>
                      </a:pPr>
                      <a:r>
                        <a:rPr lang="en-US" sz="1800" baseline="0" dirty="0" smtClean="0">
                          <a:latin typeface="+mj-lt"/>
                        </a:rPr>
                        <a:t>If more than one LEA provides documentation for reason of absence, move to #3 in hierarchy.</a:t>
                      </a:r>
                    </a:p>
                    <a:p>
                      <a:pPr marL="285750" indent="-285750">
                        <a:buFontTx/>
                        <a:buChar char="-"/>
                      </a:pP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Slide Number Placeholder 1"/>
          <p:cNvSpPr>
            <a:spLocks noGrp="1"/>
          </p:cNvSpPr>
          <p:nvPr>
            <p:ph type="sldNum" sz="quarter" idx="12"/>
          </p:nvPr>
        </p:nvSpPr>
        <p:spPr/>
        <p:txBody>
          <a:bodyPr/>
          <a:lstStyle/>
          <a:p>
            <a:fld id="{A9E5F718-A7CB-154E-909C-8FD121E5437A}" type="slidenum">
              <a:rPr lang="en-US" smtClean="0"/>
              <a:t>11</a:t>
            </a:fld>
            <a:endParaRPr lang="en-US" dirty="0"/>
          </a:p>
        </p:txBody>
      </p:sp>
    </p:spTree>
    <p:extLst>
      <p:ext uri="{BB962C8B-B14F-4D97-AF65-F5344CB8AC3E}">
        <p14:creationId xmlns:p14="http://schemas.microsoft.com/office/powerpoint/2010/main" val="2821276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82818151"/>
              </p:ext>
            </p:extLst>
          </p:nvPr>
        </p:nvGraphicFramePr>
        <p:xfrm>
          <a:off x="180976" y="1512431"/>
          <a:ext cx="8591550" cy="5212080"/>
        </p:xfrm>
        <a:graphic>
          <a:graphicData uri="http://schemas.openxmlformats.org/drawingml/2006/table">
            <a:tbl>
              <a:tblPr firstRow="1" bandRow="1">
                <a:tableStyleId>{B301B821-A1FF-4177-AEE7-76D212191A09}</a:tableStyleId>
              </a:tblPr>
              <a:tblGrid>
                <a:gridCol w="1933574"/>
                <a:gridCol w="3787726"/>
                <a:gridCol w="2870250"/>
              </a:tblGrid>
              <a:tr h="188595">
                <a:tc>
                  <a:txBody>
                    <a:bodyPr/>
                    <a:lstStyle/>
                    <a:p>
                      <a:pPr algn="ctr"/>
                      <a:r>
                        <a:rPr lang="en-US" sz="1800" u="sng" dirty="0" smtClean="0">
                          <a:latin typeface="+mj-lt"/>
                        </a:rPr>
                        <a:t>Hierarchy</a:t>
                      </a:r>
                      <a:r>
                        <a:rPr lang="en-US" sz="1800" u="sng" baseline="0" dirty="0" smtClean="0">
                          <a:latin typeface="+mj-lt"/>
                        </a:rPr>
                        <a:t> Order</a:t>
                      </a:r>
                      <a:endParaRPr lang="en-US" sz="1800" u="sng"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u="sng" dirty="0" smtClean="0">
                          <a:latin typeface="+mj-lt"/>
                        </a:rPr>
                        <a:t>If Only</a:t>
                      </a:r>
                      <a:r>
                        <a:rPr lang="en-US" sz="1800" u="sng" baseline="0" dirty="0" smtClean="0">
                          <a:latin typeface="+mj-lt"/>
                        </a:rPr>
                        <a:t> One LEA Claims Student as Enrolled…</a:t>
                      </a:r>
                      <a:endParaRPr lang="en-US" sz="1800" u="sng"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u="sng" dirty="0" smtClean="0">
                          <a:latin typeface="+mj-lt"/>
                        </a:rPr>
                        <a:t>If Multiple</a:t>
                      </a:r>
                      <a:r>
                        <a:rPr lang="en-US" sz="1800" u="sng" baseline="0" dirty="0" smtClean="0">
                          <a:latin typeface="+mj-lt"/>
                        </a:rPr>
                        <a:t> LEAs Claim Student as Enrolled</a:t>
                      </a:r>
                      <a:endParaRPr lang="en-US" sz="1800" u="sng"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7114">
                <a:tc>
                  <a:txBody>
                    <a:bodyPr/>
                    <a:lstStyle/>
                    <a:p>
                      <a:pPr marL="0" indent="0">
                        <a:buNone/>
                      </a:pPr>
                      <a:r>
                        <a:rPr lang="en-US" sz="1800" dirty="0" smtClean="0">
                          <a:latin typeface="+mj-lt"/>
                        </a:rPr>
                        <a:t>3.</a:t>
                      </a:r>
                      <a:r>
                        <a:rPr lang="en-US" sz="1800" baseline="0" dirty="0" smtClean="0">
                          <a:latin typeface="+mj-lt"/>
                        </a:rPr>
                        <a:t>  </a:t>
                      </a:r>
                      <a:r>
                        <a:rPr lang="en-US" sz="1800" dirty="0" smtClean="0">
                          <a:latin typeface="+mj-lt"/>
                        </a:rPr>
                        <a:t>Attendance Records</a:t>
                      </a:r>
                      <a:endParaRPr lang="en-US" sz="1800" baseline="0" dirty="0" smtClean="0">
                        <a:latin typeface="+mj-lt"/>
                      </a:endParaRPr>
                    </a:p>
                    <a:p>
                      <a:pPr marL="0" indent="0">
                        <a:buNone/>
                      </a:pP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Tx/>
                        <a:buChar char="-"/>
                      </a:pPr>
                      <a:r>
                        <a:rPr lang="en-US" sz="1800" dirty="0" smtClean="0">
                          <a:latin typeface="+mj-lt"/>
                        </a:rPr>
                        <a:t>Demonstrate at least </a:t>
                      </a:r>
                      <a:r>
                        <a:rPr lang="en-US" sz="1800" b="1" dirty="0" smtClean="0">
                          <a:latin typeface="+mj-lt"/>
                        </a:rPr>
                        <a:t>1</a:t>
                      </a:r>
                      <a:r>
                        <a:rPr lang="en-US" sz="1800" baseline="0" dirty="0" smtClean="0">
                          <a:latin typeface="+mj-lt"/>
                        </a:rPr>
                        <a:t> day of attendance between September 20 to October 21</a:t>
                      </a:r>
                    </a:p>
                    <a:p>
                      <a:pPr marL="285750" indent="-285750">
                        <a:buFontTx/>
                        <a:buChar char="-"/>
                      </a:pPr>
                      <a:r>
                        <a:rPr lang="en-US" sz="1800" baseline="0" dirty="0" smtClean="0">
                          <a:latin typeface="+mj-lt"/>
                        </a:rPr>
                        <a:t>Cannot pre-date or post date the day of the head count</a:t>
                      </a:r>
                    </a:p>
                    <a:p>
                      <a:pPr marL="285750" indent="-285750">
                        <a:buFontTx/>
                        <a:buChar char="-"/>
                      </a:pPr>
                      <a:r>
                        <a:rPr lang="en-US" sz="1800" baseline="0" dirty="0" smtClean="0">
                          <a:latin typeface="+mj-lt"/>
                        </a:rPr>
                        <a:t>Every class does not need to be demonstrated.</a:t>
                      </a:r>
                    </a:p>
                    <a:p>
                      <a:pPr marL="285750" indent="-285750">
                        <a:buFontTx/>
                        <a:buChar char="-"/>
                      </a:pPr>
                      <a:r>
                        <a:rPr lang="en-US" sz="1800" baseline="0" dirty="0" smtClean="0">
                          <a:latin typeface="+mj-lt"/>
                        </a:rPr>
                        <a:t>Must be a class where physical attendance takes place.  </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Tx/>
                        <a:buChar char="-"/>
                      </a:pPr>
                      <a:r>
                        <a:rPr lang="en-US" sz="1800" dirty="0" smtClean="0">
                          <a:latin typeface="+mj-lt"/>
                        </a:rPr>
                        <a:t>LEA to demonstrate</a:t>
                      </a:r>
                      <a:r>
                        <a:rPr lang="en-US" sz="1800" baseline="0" dirty="0" smtClean="0">
                          <a:latin typeface="+mj-lt"/>
                        </a:rPr>
                        <a:t> attendance on October 7.</a:t>
                      </a:r>
                    </a:p>
                    <a:p>
                      <a:pPr marL="285750" indent="-285750">
                        <a:buFontTx/>
                        <a:buChar char="-"/>
                      </a:pPr>
                      <a:r>
                        <a:rPr lang="en-US" sz="1800" baseline="0" dirty="0" smtClean="0">
                          <a:latin typeface="+mj-lt"/>
                        </a:rPr>
                        <a:t>If no LEA can demonstrate this, auditor will make final decision.</a:t>
                      </a:r>
                    </a:p>
                    <a:p>
                      <a:pPr marL="285750" indent="-285750">
                        <a:buFontTx/>
                        <a:buChar char="-"/>
                      </a:pPr>
                      <a:r>
                        <a:rPr lang="en-US" sz="1800" baseline="0" dirty="0" smtClean="0">
                          <a:latin typeface="+mj-lt"/>
                        </a:rPr>
                        <a:t>Decision based on LEA with total amount of days student attends. </a:t>
                      </a:r>
                    </a:p>
                    <a:p>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65204">
                <a:tc>
                  <a:txBody>
                    <a:bodyPr/>
                    <a:lstStyle/>
                    <a:p>
                      <a:pPr marL="0" indent="0">
                        <a:buNone/>
                      </a:pPr>
                      <a:r>
                        <a:rPr lang="en-US" sz="1800" baseline="0" dirty="0" smtClean="0">
                          <a:latin typeface="+mj-lt"/>
                        </a:rPr>
                        <a:t>4.  School Work</a:t>
                      </a:r>
                    </a:p>
                    <a:p>
                      <a:pPr marL="342900" indent="-342900">
                        <a:buAutoNum type="arabicPeriod"/>
                      </a:pPr>
                      <a:endParaRPr lang="en-US" sz="1800" baseline="0" dirty="0" smtClean="0">
                        <a:latin typeface="+mj-lt"/>
                      </a:endParaRPr>
                    </a:p>
                    <a:p>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Tx/>
                        <a:buChar char="-"/>
                      </a:pPr>
                      <a:r>
                        <a:rPr lang="en-US" sz="1800" baseline="0" dirty="0" smtClean="0">
                          <a:latin typeface="+mj-lt"/>
                        </a:rPr>
                        <a:t>Two pieces of school work or exam documentation. </a:t>
                      </a:r>
                    </a:p>
                    <a:p>
                      <a:pPr marL="285750" indent="-285750">
                        <a:buFontTx/>
                        <a:buChar char="-"/>
                      </a:pPr>
                      <a:r>
                        <a:rPr lang="en-US" sz="1800" baseline="0" dirty="0" smtClean="0">
                          <a:latin typeface="+mj-lt"/>
                        </a:rPr>
                        <a:t>Include student name and date. </a:t>
                      </a:r>
                    </a:p>
                    <a:p>
                      <a:pPr marL="285750" indent="-285750">
                        <a:buFontTx/>
                        <a:buChar char="-"/>
                      </a:pPr>
                      <a:r>
                        <a:rPr lang="en-US" sz="1800" baseline="0" dirty="0" smtClean="0">
                          <a:latin typeface="+mj-lt"/>
                        </a:rPr>
                        <a:t>Electronic submission with  date stamp and USI ok. </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Tx/>
                        <a:buChar char="-"/>
                      </a:pPr>
                      <a:r>
                        <a:rPr lang="en-US" sz="1800" baseline="0" dirty="0" smtClean="0">
                          <a:latin typeface="+mj-lt"/>
                        </a:rPr>
                        <a:t>School work or exam documentation on October 7.</a:t>
                      </a:r>
                    </a:p>
                    <a:p>
                      <a:pPr marL="285750" indent="-285750">
                        <a:buFontTx/>
                        <a:buChar char="-"/>
                      </a:pPr>
                      <a:r>
                        <a:rPr lang="en-US" sz="1800" baseline="0" dirty="0" smtClean="0">
                          <a:latin typeface="+mj-lt"/>
                        </a:rPr>
                        <a:t>If this can not be given, LEA with most school work submission. </a:t>
                      </a:r>
                    </a:p>
                    <a:p>
                      <a:pPr marL="285750" indent="-285750">
                        <a:buFontTx/>
                        <a:buChar char="-"/>
                      </a:pP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ectangle 4"/>
          <p:cNvSpPr/>
          <p:nvPr/>
        </p:nvSpPr>
        <p:spPr>
          <a:xfrm>
            <a:off x="0" y="282366"/>
            <a:ext cx="8497616" cy="1077218"/>
          </a:xfrm>
          <a:prstGeom prst="rect">
            <a:avLst/>
          </a:prstGeom>
        </p:spPr>
        <p:txBody>
          <a:bodyPr wrap="square">
            <a:spAutoFit/>
          </a:bodyPr>
          <a:lstStyle/>
          <a:p>
            <a:r>
              <a:rPr lang="en-US" sz="3200" u="sng" dirty="0" smtClean="0">
                <a:solidFill>
                  <a:schemeClr val="bg1"/>
                </a:solidFill>
                <a:latin typeface="+mj-lt"/>
              </a:rPr>
              <a:t>Residency Verification</a:t>
            </a:r>
          </a:p>
          <a:p>
            <a:r>
              <a:rPr lang="en-US" sz="3200" u="sng" dirty="0" smtClean="0">
                <a:solidFill>
                  <a:schemeClr val="bg1"/>
                </a:solidFill>
                <a:latin typeface="+mj-lt"/>
              </a:rPr>
              <a:t>Alternative and Special Education Schools (cont.)</a:t>
            </a:r>
            <a:endParaRPr lang="en-US" sz="3200" u="sng" dirty="0">
              <a:solidFill>
                <a:schemeClr val="bg1"/>
              </a:solidFill>
              <a:latin typeface="+mj-lt"/>
            </a:endParaRPr>
          </a:p>
        </p:txBody>
      </p:sp>
      <p:sp>
        <p:nvSpPr>
          <p:cNvPr id="2" name="Slide Number Placeholder 1"/>
          <p:cNvSpPr>
            <a:spLocks noGrp="1"/>
          </p:cNvSpPr>
          <p:nvPr>
            <p:ph type="sldNum" sz="quarter" idx="12"/>
          </p:nvPr>
        </p:nvSpPr>
        <p:spPr>
          <a:xfrm>
            <a:off x="7010400" y="6464191"/>
            <a:ext cx="2133600" cy="365125"/>
          </a:xfrm>
        </p:spPr>
        <p:txBody>
          <a:bodyPr/>
          <a:lstStyle/>
          <a:p>
            <a:fld id="{A9E5F718-A7CB-154E-909C-8FD121E5437A}" type="slidenum">
              <a:rPr lang="en-US" smtClean="0"/>
              <a:t>12</a:t>
            </a:fld>
            <a:endParaRPr lang="en-US" dirty="0"/>
          </a:p>
        </p:txBody>
      </p:sp>
    </p:spTree>
    <p:extLst>
      <p:ext uri="{BB962C8B-B14F-4D97-AF65-F5344CB8AC3E}">
        <p14:creationId xmlns:p14="http://schemas.microsoft.com/office/powerpoint/2010/main" val="414774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054572313"/>
              </p:ext>
            </p:extLst>
          </p:nvPr>
        </p:nvGraphicFramePr>
        <p:xfrm>
          <a:off x="189185" y="1399473"/>
          <a:ext cx="8529146" cy="5540928"/>
        </p:xfrm>
        <a:graphic>
          <a:graphicData uri="http://schemas.openxmlformats.org/drawingml/2006/table">
            <a:tbl>
              <a:tblPr firstRow="1" firstCol="1" lastRow="1" lastCol="1" bandRow="1" bandCol="1">
                <a:tableStyleId>{B301B821-A1FF-4177-AEE7-76D212191A09}</a:tableStyleId>
              </a:tblPr>
              <a:tblGrid>
                <a:gridCol w="2151360"/>
                <a:gridCol w="6377786"/>
              </a:tblGrid>
              <a:tr h="473793">
                <a:tc>
                  <a:txBody>
                    <a:bodyPr/>
                    <a:lstStyle/>
                    <a:p>
                      <a:pPr marL="543560" marR="0" algn="ctr">
                        <a:lnSpc>
                          <a:spcPts val="1325"/>
                        </a:lnSpc>
                        <a:spcBef>
                          <a:spcPts val="0"/>
                        </a:spcBef>
                        <a:spcAft>
                          <a:spcPts val="0"/>
                        </a:spcAft>
                      </a:pPr>
                      <a:endParaRPr lang="en-US" sz="2000" u="sng" dirty="0" smtClean="0">
                        <a:solidFill>
                          <a:schemeClr val="bg1"/>
                        </a:solidFill>
                        <a:effectLst/>
                        <a:latin typeface="+mj-lt"/>
                      </a:endParaRPr>
                    </a:p>
                    <a:p>
                      <a:pPr marL="543560" marR="0" algn="ctr">
                        <a:lnSpc>
                          <a:spcPts val="1325"/>
                        </a:lnSpc>
                        <a:spcBef>
                          <a:spcPts val="0"/>
                        </a:spcBef>
                        <a:spcAft>
                          <a:spcPts val="0"/>
                        </a:spcAft>
                      </a:pPr>
                      <a:r>
                        <a:rPr lang="en-US" sz="2000" u="sng" dirty="0" smtClean="0">
                          <a:solidFill>
                            <a:schemeClr val="bg1"/>
                          </a:solidFill>
                          <a:effectLst/>
                          <a:latin typeface="+mj-lt"/>
                        </a:rPr>
                        <a:t>H</a:t>
                      </a:r>
                      <a:r>
                        <a:rPr lang="en-US" sz="2000" u="sng" spc="5" dirty="0" smtClean="0">
                          <a:solidFill>
                            <a:schemeClr val="bg1"/>
                          </a:solidFill>
                          <a:effectLst/>
                          <a:latin typeface="+mj-lt"/>
                        </a:rPr>
                        <a:t>i</a:t>
                      </a:r>
                      <a:r>
                        <a:rPr lang="en-US" sz="2000" u="sng" spc="-5" dirty="0" smtClean="0">
                          <a:solidFill>
                            <a:schemeClr val="bg1"/>
                          </a:solidFill>
                          <a:effectLst/>
                          <a:latin typeface="+mj-lt"/>
                        </a:rPr>
                        <a:t>e</a:t>
                      </a:r>
                      <a:r>
                        <a:rPr lang="en-US" sz="2000" u="sng" spc="5" dirty="0" smtClean="0">
                          <a:solidFill>
                            <a:schemeClr val="bg1"/>
                          </a:solidFill>
                          <a:effectLst/>
                          <a:latin typeface="+mj-lt"/>
                        </a:rPr>
                        <a:t>r</a:t>
                      </a:r>
                      <a:r>
                        <a:rPr lang="en-US" sz="2000" u="sng" spc="-5" dirty="0" smtClean="0">
                          <a:solidFill>
                            <a:schemeClr val="bg1"/>
                          </a:solidFill>
                          <a:effectLst/>
                          <a:latin typeface="+mj-lt"/>
                        </a:rPr>
                        <a:t>a</a:t>
                      </a:r>
                      <a:r>
                        <a:rPr lang="en-US" sz="2000" u="sng" spc="-10" dirty="0" smtClean="0">
                          <a:solidFill>
                            <a:schemeClr val="bg1"/>
                          </a:solidFill>
                          <a:effectLst/>
                          <a:latin typeface="+mj-lt"/>
                        </a:rPr>
                        <a:t>r</a:t>
                      </a:r>
                      <a:r>
                        <a:rPr lang="en-US" sz="2000" u="sng" spc="5" dirty="0" smtClean="0">
                          <a:solidFill>
                            <a:schemeClr val="bg1"/>
                          </a:solidFill>
                          <a:effectLst/>
                          <a:latin typeface="+mj-lt"/>
                        </a:rPr>
                        <a:t>c</a:t>
                      </a:r>
                      <a:r>
                        <a:rPr lang="en-US" sz="2000" u="sng" spc="-5" dirty="0" smtClean="0">
                          <a:solidFill>
                            <a:schemeClr val="bg1"/>
                          </a:solidFill>
                          <a:effectLst/>
                          <a:latin typeface="+mj-lt"/>
                        </a:rPr>
                        <a:t>h</a:t>
                      </a:r>
                      <a:r>
                        <a:rPr lang="en-US" sz="2000" u="sng" dirty="0" smtClean="0">
                          <a:solidFill>
                            <a:schemeClr val="bg1"/>
                          </a:solidFill>
                          <a:effectLst/>
                          <a:latin typeface="+mj-lt"/>
                        </a:rPr>
                        <a:t>y</a:t>
                      </a:r>
                      <a:r>
                        <a:rPr lang="en-US" sz="2000" u="sng" spc="5" dirty="0" smtClean="0">
                          <a:solidFill>
                            <a:schemeClr val="bg1"/>
                          </a:solidFill>
                          <a:effectLst/>
                          <a:latin typeface="+mj-lt"/>
                        </a:rPr>
                        <a:t> </a:t>
                      </a:r>
                      <a:r>
                        <a:rPr lang="en-US" sz="2000" u="sng" spc="-10" dirty="0">
                          <a:solidFill>
                            <a:schemeClr val="bg1"/>
                          </a:solidFill>
                          <a:effectLst/>
                          <a:latin typeface="+mj-lt"/>
                        </a:rPr>
                        <a:t>O</a:t>
                      </a:r>
                      <a:r>
                        <a:rPr lang="en-US" sz="2000" u="sng" spc="5" dirty="0">
                          <a:solidFill>
                            <a:schemeClr val="bg1"/>
                          </a:solidFill>
                          <a:effectLst/>
                          <a:latin typeface="+mj-lt"/>
                        </a:rPr>
                        <a:t>r</a:t>
                      </a:r>
                      <a:r>
                        <a:rPr lang="en-US" sz="2000" u="sng" spc="-5" dirty="0">
                          <a:solidFill>
                            <a:schemeClr val="bg1"/>
                          </a:solidFill>
                          <a:effectLst/>
                          <a:latin typeface="+mj-lt"/>
                        </a:rPr>
                        <a:t>de</a:t>
                      </a:r>
                      <a:r>
                        <a:rPr lang="en-US" sz="2000" u="sng" dirty="0">
                          <a:solidFill>
                            <a:schemeClr val="bg1"/>
                          </a:solidFill>
                          <a:effectLst/>
                          <a:latin typeface="+mj-lt"/>
                        </a:rPr>
                        <a:t>r</a:t>
                      </a:r>
                      <a:endParaRPr lang="en-US" sz="2000" u="sng" dirty="0">
                        <a:solidFill>
                          <a:schemeClr val="bg1"/>
                        </a:solidFill>
                        <a:effectLst/>
                        <a:latin typeface="+mj-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000" u="sng" dirty="0">
                          <a:solidFill>
                            <a:schemeClr val="bg1"/>
                          </a:solidFill>
                          <a:effectLst/>
                          <a:latin typeface="+mj-lt"/>
                        </a:rPr>
                        <a:t>LEA </a:t>
                      </a:r>
                      <a:r>
                        <a:rPr lang="en-US" sz="2000" u="sng" dirty="0" smtClean="0">
                          <a:solidFill>
                            <a:schemeClr val="bg1"/>
                          </a:solidFill>
                          <a:effectLst/>
                          <a:latin typeface="+mj-lt"/>
                        </a:rPr>
                        <a:t>Claiming </a:t>
                      </a:r>
                      <a:r>
                        <a:rPr lang="en-US" sz="2000" u="sng" dirty="0">
                          <a:solidFill>
                            <a:schemeClr val="bg1"/>
                          </a:solidFill>
                          <a:effectLst/>
                          <a:latin typeface="+mj-lt"/>
                        </a:rPr>
                        <a:t>student must provide </a:t>
                      </a:r>
                      <a:endParaRPr lang="en-US" sz="2000" u="sng" dirty="0">
                        <a:solidFill>
                          <a:schemeClr val="bg1"/>
                        </a:solidFill>
                        <a:effectLst/>
                        <a:latin typeface="+mj-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00220">
                <a:tc>
                  <a:txBody>
                    <a:bodyPr/>
                    <a:lstStyle/>
                    <a:p>
                      <a:pPr marL="292100" marR="0" indent="-180975">
                        <a:lnSpc>
                          <a:spcPts val="1210"/>
                        </a:lnSpc>
                        <a:spcBef>
                          <a:spcPts val="0"/>
                        </a:spcBef>
                        <a:spcAft>
                          <a:spcPts val="0"/>
                        </a:spcAft>
                        <a:tabLst>
                          <a:tab pos="520700" algn="l"/>
                        </a:tabLst>
                      </a:pPr>
                      <a:endParaRPr lang="en-US" sz="2000" b="0" dirty="0" smtClean="0">
                        <a:solidFill>
                          <a:schemeClr val="tx1"/>
                        </a:solidFill>
                        <a:effectLst/>
                        <a:latin typeface="+mj-lt"/>
                      </a:endParaRPr>
                    </a:p>
                    <a:p>
                      <a:pPr marL="292100" marR="0" indent="-180975">
                        <a:lnSpc>
                          <a:spcPts val="1210"/>
                        </a:lnSpc>
                        <a:spcBef>
                          <a:spcPts val="0"/>
                        </a:spcBef>
                        <a:spcAft>
                          <a:spcPts val="0"/>
                        </a:spcAft>
                        <a:buAutoNum type="arabicPeriod"/>
                        <a:tabLst>
                          <a:tab pos="520700" algn="l"/>
                        </a:tabLst>
                      </a:pPr>
                      <a:r>
                        <a:rPr lang="en-US" sz="2000" b="0" dirty="0" smtClean="0">
                          <a:solidFill>
                            <a:schemeClr val="tx1"/>
                          </a:solidFill>
                          <a:effectLst/>
                          <a:latin typeface="+mj-lt"/>
                        </a:rPr>
                        <a:t>St</a:t>
                      </a:r>
                      <a:r>
                        <a:rPr lang="en-US" sz="2000" b="0" spc="5" dirty="0" smtClean="0">
                          <a:solidFill>
                            <a:schemeClr val="tx1"/>
                          </a:solidFill>
                          <a:effectLst/>
                          <a:latin typeface="+mj-lt"/>
                        </a:rPr>
                        <a:t>ud</a:t>
                      </a:r>
                      <a:r>
                        <a:rPr lang="en-US" sz="2000" b="0" spc="-5" dirty="0" smtClean="0">
                          <a:solidFill>
                            <a:schemeClr val="tx1"/>
                          </a:solidFill>
                          <a:effectLst/>
                          <a:latin typeface="+mj-lt"/>
                        </a:rPr>
                        <a:t>e</a:t>
                      </a:r>
                      <a:r>
                        <a:rPr lang="en-US" sz="2000" b="0" spc="5" dirty="0" smtClean="0">
                          <a:solidFill>
                            <a:schemeClr val="tx1"/>
                          </a:solidFill>
                          <a:effectLst/>
                          <a:latin typeface="+mj-lt"/>
                        </a:rPr>
                        <a:t>nt</a:t>
                      </a:r>
                      <a:r>
                        <a:rPr lang="en-US" sz="2000" b="0" spc="-5" dirty="0" smtClean="0">
                          <a:solidFill>
                            <a:schemeClr val="tx1"/>
                          </a:solidFill>
                          <a:effectLst/>
                          <a:latin typeface="+mj-lt"/>
                        </a:rPr>
                        <a:t>-s</a:t>
                      </a:r>
                      <a:r>
                        <a:rPr lang="en-US" sz="2000" b="0" dirty="0" smtClean="0">
                          <a:solidFill>
                            <a:schemeClr val="tx1"/>
                          </a:solidFill>
                          <a:effectLst/>
                          <a:latin typeface="+mj-lt"/>
                        </a:rPr>
                        <a:t>ig</a:t>
                      </a:r>
                      <a:r>
                        <a:rPr lang="en-US" sz="2000" b="0" spc="15" dirty="0" smtClean="0">
                          <a:solidFill>
                            <a:schemeClr val="tx1"/>
                          </a:solidFill>
                          <a:effectLst/>
                          <a:latin typeface="+mj-lt"/>
                        </a:rPr>
                        <a:t>n</a:t>
                      </a:r>
                      <a:r>
                        <a:rPr lang="en-US" sz="2000" b="0" spc="-5" dirty="0" smtClean="0">
                          <a:solidFill>
                            <a:schemeClr val="tx1"/>
                          </a:solidFill>
                          <a:effectLst/>
                          <a:latin typeface="+mj-lt"/>
                        </a:rPr>
                        <a:t>e</a:t>
                      </a:r>
                      <a:r>
                        <a:rPr lang="en-US" sz="2000" b="0" dirty="0" smtClean="0">
                          <a:solidFill>
                            <a:schemeClr val="tx1"/>
                          </a:solidFill>
                          <a:effectLst/>
                          <a:latin typeface="+mj-lt"/>
                        </a:rPr>
                        <a:t>d</a:t>
                      </a:r>
                      <a:r>
                        <a:rPr lang="en-US" sz="2000" b="0" spc="-55" dirty="0" smtClean="0">
                          <a:solidFill>
                            <a:schemeClr val="tx1"/>
                          </a:solidFill>
                          <a:effectLst/>
                          <a:latin typeface="+mj-lt"/>
                        </a:rPr>
                        <a:t> </a:t>
                      </a:r>
                    </a:p>
                    <a:p>
                      <a:pPr marL="292100" marR="0" indent="-180975" algn="ctr">
                        <a:lnSpc>
                          <a:spcPts val="1210"/>
                        </a:lnSpc>
                        <a:spcBef>
                          <a:spcPts val="0"/>
                        </a:spcBef>
                        <a:spcAft>
                          <a:spcPts val="0"/>
                        </a:spcAft>
                        <a:buNone/>
                        <a:tabLst>
                          <a:tab pos="520700" algn="l"/>
                        </a:tabLst>
                      </a:pPr>
                      <a:endParaRPr lang="en-US" sz="2000" b="0" dirty="0" smtClean="0">
                        <a:solidFill>
                          <a:schemeClr val="tx1"/>
                        </a:solidFill>
                        <a:effectLst/>
                        <a:latin typeface="+mj-lt"/>
                      </a:endParaRPr>
                    </a:p>
                    <a:p>
                      <a:pPr marL="292100" marR="0" indent="-180975" algn="l">
                        <a:lnSpc>
                          <a:spcPts val="1210"/>
                        </a:lnSpc>
                        <a:spcBef>
                          <a:spcPts val="0"/>
                        </a:spcBef>
                        <a:spcAft>
                          <a:spcPts val="0"/>
                        </a:spcAft>
                        <a:buNone/>
                        <a:tabLst>
                          <a:tab pos="520700" algn="l"/>
                        </a:tabLst>
                      </a:pPr>
                      <a:r>
                        <a:rPr lang="en-US" sz="2000" b="0" dirty="0" smtClean="0">
                          <a:solidFill>
                            <a:schemeClr val="tx1"/>
                          </a:solidFill>
                          <a:effectLst/>
                          <a:latin typeface="+mj-lt"/>
                        </a:rPr>
                        <a:t>Af</a:t>
                      </a:r>
                      <a:r>
                        <a:rPr lang="en-US" sz="2000" b="0" spc="5" dirty="0" smtClean="0">
                          <a:solidFill>
                            <a:schemeClr val="tx1"/>
                          </a:solidFill>
                          <a:effectLst/>
                          <a:latin typeface="+mj-lt"/>
                        </a:rPr>
                        <a:t>f</a:t>
                      </a:r>
                      <a:r>
                        <a:rPr lang="en-US" sz="2000" b="0" dirty="0" smtClean="0">
                          <a:solidFill>
                            <a:schemeClr val="tx1"/>
                          </a:solidFill>
                          <a:effectLst/>
                          <a:latin typeface="+mj-lt"/>
                        </a:rPr>
                        <a:t>i</a:t>
                      </a:r>
                      <a:r>
                        <a:rPr lang="en-US" sz="2000" b="0" spc="5" dirty="0" smtClean="0">
                          <a:solidFill>
                            <a:schemeClr val="tx1"/>
                          </a:solidFill>
                          <a:effectLst/>
                          <a:latin typeface="+mj-lt"/>
                        </a:rPr>
                        <a:t>d</a:t>
                      </a:r>
                      <a:r>
                        <a:rPr lang="en-US" sz="2000" b="0" dirty="0" smtClean="0">
                          <a:solidFill>
                            <a:schemeClr val="tx1"/>
                          </a:solidFill>
                          <a:effectLst/>
                          <a:latin typeface="+mj-lt"/>
                        </a:rPr>
                        <a:t>a</a:t>
                      </a:r>
                      <a:r>
                        <a:rPr lang="en-US" sz="2000" b="0" spc="-5" dirty="0" smtClean="0">
                          <a:solidFill>
                            <a:schemeClr val="tx1"/>
                          </a:solidFill>
                          <a:effectLst/>
                          <a:latin typeface="+mj-lt"/>
                        </a:rPr>
                        <a:t>v</a:t>
                      </a:r>
                      <a:r>
                        <a:rPr lang="en-US" sz="2000" b="0" dirty="0" smtClean="0">
                          <a:solidFill>
                            <a:schemeClr val="tx1"/>
                          </a:solidFill>
                          <a:effectLst/>
                          <a:latin typeface="+mj-lt"/>
                        </a:rPr>
                        <a:t>it</a:t>
                      </a:r>
                      <a:endParaRPr lang="en-US" sz="2000" b="0" dirty="0">
                        <a:solidFill>
                          <a:schemeClr val="tx1"/>
                        </a:solidFill>
                        <a:effectLst/>
                        <a:latin typeface="+mj-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4770" marR="0">
                        <a:lnSpc>
                          <a:spcPts val="1210"/>
                        </a:lnSpc>
                        <a:spcBef>
                          <a:spcPts val="0"/>
                        </a:spcBef>
                        <a:spcAft>
                          <a:spcPts val="0"/>
                        </a:spcAft>
                      </a:pPr>
                      <a:endParaRPr lang="en-US" sz="2000" b="0" spc="-5" dirty="0" smtClean="0">
                        <a:solidFill>
                          <a:schemeClr val="tx1"/>
                        </a:solidFill>
                        <a:effectLst/>
                        <a:latin typeface="+mj-lt"/>
                      </a:endParaRPr>
                    </a:p>
                    <a:p>
                      <a:pPr marL="64770" marR="0">
                        <a:lnSpc>
                          <a:spcPts val="1210"/>
                        </a:lnSpc>
                        <a:spcBef>
                          <a:spcPts val="0"/>
                        </a:spcBef>
                        <a:spcAft>
                          <a:spcPts val="0"/>
                        </a:spcAft>
                      </a:pPr>
                      <a:r>
                        <a:rPr lang="en-US" sz="2000" b="0" spc="-5" dirty="0" smtClean="0">
                          <a:solidFill>
                            <a:schemeClr val="tx1"/>
                          </a:solidFill>
                          <a:effectLst/>
                          <a:latin typeface="+mj-lt"/>
                        </a:rPr>
                        <a:t>A</a:t>
                      </a:r>
                      <a:r>
                        <a:rPr lang="en-US" sz="2000" b="0" spc="5" dirty="0" smtClean="0">
                          <a:solidFill>
                            <a:schemeClr val="tx1"/>
                          </a:solidFill>
                          <a:effectLst/>
                          <a:latin typeface="+mj-lt"/>
                        </a:rPr>
                        <a:t>du</a:t>
                      </a:r>
                      <a:r>
                        <a:rPr lang="en-US" sz="2000" b="0" dirty="0" smtClean="0">
                          <a:solidFill>
                            <a:schemeClr val="tx1"/>
                          </a:solidFill>
                          <a:effectLst/>
                          <a:latin typeface="+mj-lt"/>
                        </a:rPr>
                        <a:t>lt</a:t>
                      </a:r>
                      <a:r>
                        <a:rPr lang="en-US" sz="2000" b="0" spc="-10" dirty="0" smtClean="0">
                          <a:solidFill>
                            <a:schemeClr val="tx1"/>
                          </a:solidFill>
                          <a:effectLst/>
                          <a:latin typeface="+mj-lt"/>
                        </a:rPr>
                        <a:t> </a:t>
                      </a:r>
                      <a:r>
                        <a:rPr lang="en-US" sz="2000" b="0" dirty="0">
                          <a:solidFill>
                            <a:schemeClr val="tx1"/>
                          </a:solidFill>
                          <a:effectLst/>
                          <a:latin typeface="+mj-lt"/>
                        </a:rPr>
                        <a:t>st</a:t>
                      </a:r>
                      <a:r>
                        <a:rPr lang="en-US" sz="2000" b="0" spc="5" dirty="0">
                          <a:solidFill>
                            <a:schemeClr val="tx1"/>
                          </a:solidFill>
                          <a:effectLst/>
                          <a:latin typeface="+mj-lt"/>
                        </a:rPr>
                        <a:t>ud</a:t>
                      </a:r>
                      <a:r>
                        <a:rPr lang="en-US" sz="2000" b="0" spc="-5" dirty="0">
                          <a:solidFill>
                            <a:schemeClr val="tx1"/>
                          </a:solidFill>
                          <a:effectLst/>
                          <a:latin typeface="+mj-lt"/>
                        </a:rPr>
                        <a:t>e</a:t>
                      </a:r>
                      <a:r>
                        <a:rPr lang="en-US" sz="2000" b="0" spc="5" dirty="0">
                          <a:solidFill>
                            <a:schemeClr val="tx1"/>
                          </a:solidFill>
                          <a:effectLst/>
                          <a:latin typeface="+mj-lt"/>
                        </a:rPr>
                        <a:t>n</a:t>
                      </a:r>
                      <a:r>
                        <a:rPr lang="en-US" sz="2000" b="0" dirty="0">
                          <a:solidFill>
                            <a:schemeClr val="tx1"/>
                          </a:solidFill>
                          <a:effectLst/>
                          <a:latin typeface="+mj-lt"/>
                        </a:rPr>
                        <a:t>t</a:t>
                      </a:r>
                      <a:r>
                        <a:rPr lang="en-US" sz="2000" b="0" spc="-25" dirty="0">
                          <a:solidFill>
                            <a:schemeClr val="tx1"/>
                          </a:solidFill>
                          <a:effectLst/>
                          <a:latin typeface="+mj-lt"/>
                        </a:rPr>
                        <a:t> </a:t>
                      </a:r>
                      <a:r>
                        <a:rPr lang="en-US" sz="2000" b="0" spc="-25" dirty="0" smtClean="0">
                          <a:solidFill>
                            <a:schemeClr val="tx1"/>
                          </a:solidFill>
                          <a:effectLst/>
                          <a:latin typeface="+mj-lt"/>
                        </a:rPr>
                        <a:t>must </a:t>
                      </a:r>
                      <a:r>
                        <a:rPr lang="en-US" sz="2000" b="0" spc="-5" dirty="0" smtClean="0">
                          <a:solidFill>
                            <a:schemeClr val="tx1"/>
                          </a:solidFill>
                          <a:effectLst/>
                          <a:latin typeface="+mj-lt"/>
                        </a:rPr>
                        <a:t>s</a:t>
                      </a:r>
                      <a:r>
                        <a:rPr lang="en-US" sz="2000" b="0" dirty="0" smtClean="0">
                          <a:solidFill>
                            <a:schemeClr val="tx1"/>
                          </a:solidFill>
                          <a:effectLst/>
                          <a:latin typeface="+mj-lt"/>
                        </a:rPr>
                        <a:t>ign</a:t>
                      </a:r>
                      <a:r>
                        <a:rPr lang="en-US" sz="2000" b="0" spc="-10" dirty="0" smtClean="0">
                          <a:solidFill>
                            <a:schemeClr val="tx1"/>
                          </a:solidFill>
                          <a:effectLst/>
                          <a:latin typeface="+mj-lt"/>
                        </a:rPr>
                        <a:t> </a:t>
                      </a:r>
                      <a:r>
                        <a:rPr lang="en-US" sz="2000" b="0" dirty="0">
                          <a:solidFill>
                            <a:schemeClr val="tx1"/>
                          </a:solidFill>
                          <a:effectLst/>
                          <a:latin typeface="+mj-lt"/>
                        </a:rPr>
                        <a:t>an</a:t>
                      </a:r>
                      <a:r>
                        <a:rPr lang="en-US" sz="2000" b="0" spc="-5" dirty="0">
                          <a:solidFill>
                            <a:schemeClr val="tx1"/>
                          </a:solidFill>
                          <a:effectLst/>
                          <a:latin typeface="+mj-lt"/>
                        </a:rPr>
                        <a:t> </a:t>
                      </a:r>
                      <a:r>
                        <a:rPr lang="en-US" sz="2000" b="0" spc="5" dirty="0">
                          <a:solidFill>
                            <a:schemeClr val="tx1"/>
                          </a:solidFill>
                          <a:effectLst/>
                          <a:latin typeface="+mj-lt"/>
                        </a:rPr>
                        <a:t>a</a:t>
                      </a:r>
                      <a:r>
                        <a:rPr lang="en-US" sz="2000" b="0" spc="-5" dirty="0">
                          <a:solidFill>
                            <a:schemeClr val="tx1"/>
                          </a:solidFill>
                          <a:effectLst/>
                          <a:latin typeface="+mj-lt"/>
                        </a:rPr>
                        <a:t>ff</a:t>
                      </a:r>
                      <a:r>
                        <a:rPr lang="en-US" sz="2000" b="0" dirty="0">
                          <a:solidFill>
                            <a:schemeClr val="tx1"/>
                          </a:solidFill>
                          <a:effectLst/>
                          <a:latin typeface="+mj-lt"/>
                        </a:rPr>
                        <a:t>i</a:t>
                      </a:r>
                      <a:r>
                        <a:rPr lang="en-US" sz="2000" b="0" spc="5" dirty="0">
                          <a:solidFill>
                            <a:schemeClr val="tx1"/>
                          </a:solidFill>
                          <a:effectLst/>
                          <a:latin typeface="+mj-lt"/>
                        </a:rPr>
                        <a:t>d</a:t>
                      </a:r>
                      <a:r>
                        <a:rPr lang="en-US" sz="2000" b="0" dirty="0">
                          <a:solidFill>
                            <a:schemeClr val="tx1"/>
                          </a:solidFill>
                          <a:effectLst/>
                          <a:latin typeface="+mj-lt"/>
                        </a:rPr>
                        <a:t>a</a:t>
                      </a:r>
                      <a:r>
                        <a:rPr lang="en-US" sz="2000" b="0" spc="-5" dirty="0">
                          <a:solidFill>
                            <a:schemeClr val="tx1"/>
                          </a:solidFill>
                          <a:effectLst/>
                          <a:latin typeface="+mj-lt"/>
                        </a:rPr>
                        <a:t>v</a:t>
                      </a:r>
                      <a:r>
                        <a:rPr lang="en-US" sz="2000" b="0" dirty="0">
                          <a:solidFill>
                            <a:schemeClr val="tx1"/>
                          </a:solidFill>
                          <a:effectLst/>
                          <a:latin typeface="+mj-lt"/>
                        </a:rPr>
                        <a:t>it</a:t>
                      </a:r>
                      <a:r>
                        <a:rPr lang="en-US" sz="2000" b="0" spc="-30" dirty="0">
                          <a:solidFill>
                            <a:schemeClr val="tx1"/>
                          </a:solidFill>
                          <a:effectLst/>
                          <a:latin typeface="+mj-lt"/>
                        </a:rPr>
                        <a:t> </a:t>
                      </a:r>
                      <a:r>
                        <a:rPr lang="en-US" sz="2000" b="0" dirty="0">
                          <a:solidFill>
                            <a:schemeClr val="tx1"/>
                          </a:solidFill>
                          <a:effectLst/>
                          <a:latin typeface="+mj-lt"/>
                        </a:rPr>
                        <a:t>a</a:t>
                      </a:r>
                      <a:r>
                        <a:rPr lang="en-US" sz="2000" b="0" spc="5" dirty="0">
                          <a:solidFill>
                            <a:schemeClr val="tx1"/>
                          </a:solidFill>
                          <a:effectLst/>
                          <a:latin typeface="+mj-lt"/>
                        </a:rPr>
                        <a:t>t</a:t>
                      </a:r>
                      <a:r>
                        <a:rPr lang="en-US" sz="2000" b="0" dirty="0">
                          <a:solidFill>
                            <a:schemeClr val="tx1"/>
                          </a:solidFill>
                          <a:effectLst/>
                          <a:latin typeface="+mj-lt"/>
                        </a:rPr>
                        <a:t>t</a:t>
                      </a:r>
                      <a:r>
                        <a:rPr lang="en-US" sz="2000" b="0" spc="10" dirty="0">
                          <a:solidFill>
                            <a:schemeClr val="tx1"/>
                          </a:solidFill>
                          <a:effectLst/>
                          <a:latin typeface="+mj-lt"/>
                        </a:rPr>
                        <a:t>e</a:t>
                      </a:r>
                      <a:r>
                        <a:rPr lang="en-US" sz="2000" b="0" spc="5" dirty="0">
                          <a:solidFill>
                            <a:schemeClr val="tx1"/>
                          </a:solidFill>
                          <a:effectLst/>
                          <a:latin typeface="+mj-lt"/>
                        </a:rPr>
                        <a:t>s</a:t>
                      </a:r>
                      <a:r>
                        <a:rPr lang="en-US" sz="2000" b="0" dirty="0">
                          <a:solidFill>
                            <a:schemeClr val="tx1"/>
                          </a:solidFill>
                          <a:effectLst/>
                          <a:latin typeface="+mj-lt"/>
                        </a:rPr>
                        <a:t>ti</a:t>
                      </a:r>
                      <a:r>
                        <a:rPr lang="en-US" sz="2000" b="0" spc="5" dirty="0">
                          <a:solidFill>
                            <a:schemeClr val="tx1"/>
                          </a:solidFill>
                          <a:effectLst/>
                          <a:latin typeface="+mj-lt"/>
                        </a:rPr>
                        <a:t>n</a:t>
                      </a:r>
                      <a:r>
                        <a:rPr lang="en-US" sz="2000" b="0" dirty="0">
                          <a:solidFill>
                            <a:schemeClr val="tx1"/>
                          </a:solidFill>
                          <a:effectLst/>
                          <a:latin typeface="+mj-lt"/>
                        </a:rPr>
                        <a:t>g</a:t>
                      </a:r>
                      <a:r>
                        <a:rPr lang="en-US" sz="2000" b="0" spc="-35" dirty="0">
                          <a:solidFill>
                            <a:schemeClr val="tx1"/>
                          </a:solidFill>
                          <a:effectLst/>
                          <a:latin typeface="+mj-lt"/>
                        </a:rPr>
                        <a:t> </a:t>
                      </a:r>
                      <a:r>
                        <a:rPr lang="en-US" sz="2000" b="0" spc="5" dirty="0" smtClean="0">
                          <a:solidFill>
                            <a:schemeClr val="tx1"/>
                          </a:solidFill>
                          <a:effectLst/>
                          <a:latin typeface="+mj-lt"/>
                        </a:rPr>
                        <a:t>th</a:t>
                      </a:r>
                      <a:r>
                        <a:rPr lang="en-US" sz="2000" b="0" dirty="0" smtClean="0">
                          <a:solidFill>
                            <a:schemeClr val="tx1"/>
                          </a:solidFill>
                          <a:effectLst/>
                          <a:latin typeface="+mj-lt"/>
                        </a:rPr>
                        <a:t>at</a:t>
                      </a:r>
                    </a:p>
                    <a:p>
                      <a:pPr marL="64770" marR="264160">
                        <a:lnSpc>
                          <a:spcPct val="115000"/>
                        </a:lnSpc>
                        <a:spcBef>
                          <a:spcPts val="0"/>
                        </a:spcBef>
                        <a:spcAft>
                          <a:spcPts val="0"/>
                        </a:spcAft>
                      </a:pPr>
                      <a:r>
                        <a:rPr lang="en-US" sz="2000" b="0" dirty="0" smtClean="0">
                          <a:solidFill>
                            <a:schemeClr val="tx1"/>
                          </a:solidFill>
                          <a:effectLst/>
                          <a:latin typeface="+mj-lt"/>
                        </a:rPr>
                        <a:t>t</a:t>
                      </a:r>
                      <a:r>
                        <a:rPr lang="en-US" sz="2000" b="0" spc="5" dirty="0" smtClean="0">
                          <a:solidFill>
                            <a:schemeClr val="tx1"/>
                          </a:solidFill>
                          <a:effectLst/>
                          <a:latin typeface="+mj-lt"/>
                        </a:rPr>
                        <a:t>h</a:t>
                      </a:r>
                      <a:r>
                        <a:rPr lang="en-US" sz="2000" b="0" dirty="0" smtClean="0">
                          <a:solidFill>
                            <a:schemeClr val="tx1"/>
                          </a:solidFill>
                          <a:effectLst/>
                          <a:latin typeface="+mj-lt"/>
                        </a:rPr>
                        <a:t>e</a:t>
                      </a:r>
                      <a:r>
                        <a:rPr lang="en-US" sz="2000" b="0" spc="-20" dirty="0" smtClean="0">
                          <a:solidFill>
                            <a:schemeClr val="tx1"/>
                          </a:solidFill>
                          <a:effectLst/>
                          <a:latin typeface="+mj-lt"/>
                        </a:rPr>
                        <a:t> </a:t>
                      </a:r>
                      <a:r>
                        <a:rPr lang="en-US" sz="2000" b="0" dirty="0" smtClean="0">
                          <a:solidFill>
                            <a:schemeClr val="tx1"/>
                          </a:solidFill>
                          <a:effectLst/>
                          <a:latin typeface="+mj-lt"/>
                        </a:rPr>
                        <a:t>st</a:t>
                      </a:r>
                      <a:r>
                        <a:rPr lang="en-US" sz="2000" b="0" spc="5" dirty="0" smtClean="0">
                          <a:solidFill>
                            <a:schemeClr val="tx1"/>
                          </a:solidFill>
                          <a:effectLst/>
                          <a:latin typeface="+mj-lt"/>
                        </a:rPr>
                        <a:t>ud</a:t>
                      </a:r>
                      <a:r>
                        <a:rPr lang="en-US" sz="2000" b="0" spc="-5" dirty="0" smtClean="0">
                          <a:solidFill>
                            <a:schemeClr val="tx1"/>
                          </a:solidFill>
                          <a:effectLst/>
                          <a:latin typeface="+mj-lt"/>
                        </a:rPr>
                        <a:t>e</a:t>
                      </a:r>
                      <a:r>
                        <a:rPr lang="en-US" sz="2000" b="0" spc="5" dirty="0" smtClean="0">
                          <a:solidFill>
                            <a:schemeClr val="tx1"/>
                          </a:solidFill>
                          <a:effectLst/>
                          <a:latin typeface="+mj-lt"/>
                        </a:rPr>
                        <a:t>n</a:t>
                      </a:r>
                      <a:r>
                        <a:rPr lang="en-US" sz="2000" b="0" dirty="0" smtClean="0">
                          <a:solidFill>
                            <a:schemeClr val="tx1"/>
                          </a:solidFill>
                          <a:effectLst/>
                          <a:latin typeface="+mj-lt"/>
                        </a:rPr>
                        <a:t>t</a:t>
                      </a:r>
                      <a:r>
                        <a:rPr lang="en-US" sz="2000" b="0" spc="-25" dirty="0" smtClean="0">
                          <a:solidFill>
                            <a:schemeClr val="tx1"/>
                          </a:solidFill>
                          <a:effectLst/>
                          <a:latin typeface="+mj-lt"/>
                        </a:rPr>
                        <a:t> </a:t>
                      </a:r>
                      <a:r>
                        <a:rPr lang="en-US" sz="2000" b="0" dirty="0" smtClean="0">
                          <a:solidFill>
                            <a:schemeClr val="tx1"/>
                          </a:solidFill>
                          <a:effectLst/>
                          <a:latin typeface="+mj-lt"/>
                        </a:rPr>
                        <a:t>is</a:t>
                      </a:r>
                      <a:r>
                        <a:rPr lang="en-US" sz="2000" b="0" spc="-10" dirty="0" smtClean="0">
                          <a:solidFill>
                            <a:schemeClr val="tx1"/>
                          </a:solidFill>
                          <a:effectLst/>
                          <a:latin typeface="+mj-lt"/>
                        </a:rPr>
                        <a:t> </a:t>
                      </a:r>
                      <a:r>
                        <a:rPr lang="en-US" sz="2000" b="0" dirty="0" smtClean="0">
                          <a:solidFill>
                            <a:schemeClr val="tx1"/>
                          </a:solidFill>
                          <a:effectLst/>
                          <a:latin typeface="+mj-lt"/>
                        </a:rPr>
                        <a:t>e</a:t>
                      </a:r>
                      <a:r>
                        <a:rPr lang="en-US" sz="2000" b="0" spc="5" dirty="0" smtClean="0">
                          <a:solidFill>
                            <a:schemeClr val="tx1"/>
                          </a:solidFill>
                          <a:effectLst/>
                          <a:latin typeface="+mj-lt"/>
                        </a:rPr>
                        <a:t>n</a:t>
                      </a:r>
                      <a:r>
                        <a:rPr lang="en-US" sz="2000" b="0" dirty="0" smtClean="0">
                          <a:solidFill>
                            <a:schemeClr val="tx1"/>
                          </a:solidFill>
                          <a:effectLst/>
                          <a:latin typeface="+mj-lt"/>
                        </a:rPr>
                        <a:t>r</a:t>
                      </a:r>
                      <a:r>
                        <a:rPr lang="en-US" sz="2000" b="0" spc="5" dirty="0" smtClean="0">
                          <a:solidFill>
                            <a:schemeClr val="tx1"/>
                          </a:solidFill>
                          <a:effectLst/>
                          <a:latin typeface="+mj-lt"/>
                        </a:rPr>
                        <a:t>o</a:t>
                      </a:r>
                      <a:r>
                        <a:rPr lang="en-US" sz="2000" b="0" dirty="0" smtClean="0">
                          <a:solidFill>
                            <a:schemeClr val="tx1"/>
                          </a:solidFill>
                          <a:effectLst/>
                          <a:latin typeface="+mj-lt"/>
                        </a:rPr>
                        <a:t>l</a:t>
                      </a:r>
                      <a:r>
                        <a:rPr lang="en-US" sz="2000" b="0" spc="10" dirty="0" smtClean="0">
                          <a:solidFill>
                            <a:schemeClr val="tx1"/>
                          </a:solidFill>
                          <a:effectLst/>
                          <a:latin typeface="+mj-lt"/>
                        </a:rPr>
                        <a:t>l</a:t>
                      </a:r>
                      <a:r>
                        <a:rPr lang="en-US" sz="2000" b="0" spc="-5" dirty="0" smtClean="0">
                          <a:solidFill>
                            <a:schemeClr val="tx1"/>
                          </a:solidFill>
                          <a:effectLst/>
                          <a:latin typeface="+mj-lt"/>
                        </a:rPr>
                        <a:t>e</a:t>
                      </a:r>
                      <a:r>
                        <a:rPr lang="en-US" sz="2000" b="0" dirty="0" smtClean="0">
                          <a:solidFill>
                            <a:schemeClr val="tx1"/>
                          </a:solidFill>
                          <a:effectLst/>
                          <a:latin typeface="+mj-lt"/>
                        </a:rPr>
                        <a:t>d</a:t>
                      </a:r>
                      <a:r>
                        <a:rPr lang="en-US" sz="2000" b="0" spc="-30" dirty="0" smtClean="0">
                          <a:solidFill>
                            <a:schemeClr val="tx1"/>
                          </a:solidFill>
                          <a:effectLst/>
                          <a:latin typeface="+mj-lt"/>
                        </a:rPr>
                        <a:t> </a:t>
                      </a:r>
                      <a:r>
                        <a:rPr lang="en-US" sz="2000" b="0" dirty="0" smtClean="0">
                          <a:solidFill>
                            <a:schemeClr val="tx1"/>
                          </a:solidFill>
                          <a:effectLst/>
                          <a:latin typeface="+mj-lt"/>
                        </a:rPr>
                        <a:t>in</a:t>
                      </a:r>
                      <a:r>
                        <a:rPr lang="en-US" sz="2000" b="0" spc="-5" dirty="0" smtClean="0">
                          <a:solidFill>
                            <a:schemeClr val="tx1"/>
                          </a:solidFill>
                          <a:effectLst/>
                          <a:latin typeface="+mj-lt"/>
                        </a:rPr>
                        <a:t> </a:t>
                      </a:r>
                      <a:r>
                        <a:rPr lang="en-US" sz="2000" b="0" spc="5" dirty="0" smtClean="0">
                          <a:solidFill>
                            <a:schemeClr val="tx1"/>
                          </a:solidFill>
                          <a:effectLst/>
                          <a:latin typeface="+mj-lt"/>
                        </a:rPr>
                        <a:t>th</a:t>
                      </a:r>
                      <a:r>
                        <a:rPr lang="en-US" sz="2000" b="0" dirty="0" smtClean="0">
                          <a:solidFill>
                            <a:schemeClr val="tx1"/>
                          </a:solidFill>
                          <a:effectLst/>
                          <a:latin typeface="+mj-lt"/>
                        </a:rPr>
                        <a:t>e</a:t>
                      </a:r>
                      <a:r>
                        <a:rPr lang="en-US" sz="2000" b="0" spc="-20" dirty="0" smtClean="0">
                          <a:solidFill>
                            <a:schemeClr val="tx1"/>
                          </a:solidFill>
                          <a:effectLst/>
                          <a:latin typeface="+mj-lt"/>
                        </a:rPr>
                        <a:t> </a:t>
                      </a:r>
                      <a:r>
                        <a:rPr lang="en-US" sz="2000" b="0" spc="5" dirty="0" smtClean="0">
                          <a:solidFill>
                            <a:schemeClr val="tx1"/>
                          </a:solidFill>
                          <a:effectLst/>
                          <a:latin typeface="+mj-lt"/>
                        </a:rPr>
                        <a:t>LE</a:t>
                      </a:r>
                      <a:r>
                        <a:rPr lang="en-US" sz="2000" b="0" dirty="0" smtClean="0">
                          <a:solidFill>
                            <a:schemeClr val="tx1"/>
                          </a:solidFill>
                          <a:effectLst/>
                          <a:latin typeface="+mj-lt"/>
                        </a:rPr>
                        <a:t>A</a:t>
                      </a:r>
                      <a:r>
                        <a:rPr lang="en-US" sz="2000" b="0" spc="-15" dirty="0" smtClean="0">
                          <a:solidFill>
                            <a:schemeClr val="tx1"/>
                          </a:solidFill>
                          <a:effectLst/>
                          <a:latin typeface="+mj-lt"/>
                        </a:rPr>
                        <a:t> </a:t>
                      </a:r>
                      <a:r>
                        <a:rPr lang="en-US" sz="2000" b="0" spc="5" dirty="0" smtClean="0">
                          <a:solidFill>
                            <a:schemeClr val="tx1"/>
                          </a:solidFill>
                          <a:effectLst/>
                          <a:latin typeface="+mj-lt"/>
                        </a:rPr>
                        <a:t>p</a:t>
                      </a:r>
                      <a:r>
                        <a:rPr lang="en-US" sz="2000" b="0" dirty="0" smtClean="0">
                          <a:solidFill>
                            <a:schemeClr val="tx1"/>
                          </a:solidFill>
                          <a:effectLst/>
                          <a:latin typeface="+mj-lt"/>
                        </a:rPr>
                        <a:t>r</a:t>
                      </a:r>
                      <a:r>
                        <a:rPr lang="en-US" sz="2000" b="0" spc="5" dirty="0" smtClean="0">
                          <a:solidFill>
                            <a:schemeClr val="tx1"/>
                          </a:solidFill>
                          <a:effectLst/>
                          <a:latin typeface="+mj-lt"/>
                        </a:rPr>
                        <a:t>o</a:t>
                      </a:r>
                      <a:r>
                        <a:rPr lang="en-US" sz="2000" b="0" dirty="0" smtClean="0">
                          <a:solidFill>
                            <a:schemeClr val="tx1"/>
                          </a:solidFill>
                          <a:effectLst/>
                          <a:latin typeface="+mj-lt"/>
                        </a:rPr>
                        <a:t>gram.</a:t>
                      </a:r>
                      <a:r>
                        <a:rPr lang="en-US" sz="2000" b="0" spc="180" dirty="0" smtClean="0">
                          <a:solidFill>
                            <a:schemeClr val="tx1"/>
                          </a:solidFill>
                          <a:effectLst/>
                          <a:latin typeface="+mj-lt"/>
                        </a:rPr>
                        <a:t> </a:t>
                      </a:r>
                      <a:r>
                        <a:rPr lang="en-US" sz="2000" b="0" spc="5" dirty="0" smtClean="0">
                          <a:solidFill>
                            <a:schemeClr val="tx1"/>
                          </a:solidFill>
                          <a:effectLst/>
                          <a:latin typeface="+mj-lt"/>
                        </a:rPr>
                        <a:t>I</a:t>
                      </a:r>
                      <a:r>
                        <a:rPr lang="en-US" sz="2000" b="0" dirty="0" smtClean="0">
                          <a:solidFill>
                            <a:schemeClr val="tx1"/>
                          </a:solidFill>
                          <a:effectLst/>
                          <a:latin typeface="+mj-lt"/>
                        </a:rPr>
                        <a:t>f</a:t>
                      </a:r>
                      <a:r>
                        <a:rPr lang="en-US" sz="2000" b="0" spc="-10" dirty="0" smtClean="0">
                          <a:solidFill>
                            <a:schemeClr val="tx1"/>
                          </a:solidFill>
                          <a:effectLst/>
                          <a:latin typeface="+mj-lt"/>
                        </a:rPr>
                        <a:t> </a:t>
                      </a:r>
                      <a:r>
                        <a:rPr lang="en-US" sz="2000" b="0" spc="5" dirty="0" smtClean="0">
                          <a:solidFill>
                            <a:schemeClr val="tx1"/>
                          </a:solidFill>
                          <a:effectLst/>
                          <a:latin typeface="+mj-lt"/>
                        </a:rPr>
                        <a:t>th</a:t>
                      </a:r>
                      <a:r>
                        <a:rPr lang="en-US" sz="2000" b="0" dirty="0" smtClean="0">
                          <a:solidFill>
                            <a:schemeClr val="tx1"/>
                          </a:solidFill>
                          <a:effectLst/>
                          <a:latin typeface="+mj-lt"/>
                        </a:rPr>
                        <a:t>e</a:t>
                      </a:r>
                      <a:r>
                        <a:rPr lang="en-US" sz="2000" b="0" spc="-20" dirty="0" smtClean="0">
                          <a:solidFill>
                            <a:schemeClr val="tx1"/>
                          </a:solidFill>
                          <a:effectLst/>
                          <a:latin typeface="+mj-lt"/>
                        </a:rPr>
                        <a:t> </a:t>
                      </a:r>
                      <a:r>
                        <a:rPr lang="en-US" sz="2000" b="0" spc="5" dirty="0" smtClean="0">
                          <a:solidFill>
                            <a:schemeClr val="tx1"/>
                          </a:solidFill>
                          <a:effectLst/>
                          <a:latin typeface="+mj-lt"/>
                        </a:rPr>
                        <a:t>LE</a:t>
                      </a:r>
                      <a:r>
                        <a:rPr lang="en-US" sz="2000" b="0" dirty="0" smtClean="0">
                          <a:solidFill>
                            <a:schemeClr val="tx1"/>
                          </a:solidFill>
                          <a:effectLst/>
                          <a:latin typeface="+mj-lt"/>
                        </a:rPr>
                        <a:t>A</a:t>
                      </a:r>
                      <a:r>
                        <a:rPr lang="en-US" sz="2000" b="0" spc="-15" dirty="0" smtClean="0">
                          <a:solidFill>
                            <a:schemeClr val="tx1"/>
                          </a:solidFill>
                          <a:effectLst/>
                          <a:latin typeface="+mj-lt"/>
                        </a:rPr>
                        <a:t> </a:t>
                      </a:r>
                      <a:r>
                        <a:rPr lang="en-US" sz="2000" b="0" dirty="0" smtClean="0">
                          <a:solidFill>
                            <a:schemeClr val="tx1"/>
                          </a:solidFill>
                          <a:effectLst/>
                          <a:latin typeface="+mj-lt"/>
                        </a:rPr>
                        <a:t>c</a:t>
                      </a:r>
                      <a:r>
                        <a:rPr lang="en-US" sz="2000" b="0" spc="5" dirty="0" smtClean="0">
                          <a:solidFill>
                            <a:schemeClr val="tx1"/>
                          </a:solidFill>
                          <a:effectLst/>
                          <a:latin typeface="+mj-lt"/>
                        </a:rPr>
                        <a:t>ann</a:t>
                      </a:r>
                      <a:r>
                        <a:rPr lang="en-US" sz="2000" b="0" dirty="0" smtClean="0">
                          <a:solidFill>
                            <a:schemeClr val="tx1"/>
                          </a:solidFill>
                          <a:effectLst/>
                          <a:latin typeface="+mj-lt"/>
                        </a:rPr>
                        <a:t>ot</a:t>
                      </a:r>
                      <a:r>
                        <a:rPr lang="en-US" sz="2000" b="0" spc="-25" dirty="0" smtClean="0">
                          <a:solidFill>
                            <a:schemeClr val="tx1"/>
                          </a:solidFill>
                          <a:effectLst/>
                          <a:latin typeface="+mj-lt"/>
                        </a:rPr>
                        <a:t> </a:t>
                      </a:r>
                      <a:r>
                        <a:rPr lang="en-US" sz="2000" b="0" dirty="0" smtClean="0">
                          <a:solidFill>
                            <a:schemeClr val="tx1"/>
                          </a:solidFill>
                          <a:effectLst/>
                          <a:latin typeface="+mj-lt"/>
                        </a:rPr>
                        <a:t>g</a:t>
                      </a:r>
                      <a:r>
                        <a:rPr lang="en-US" sz="2000" b="0" spc="-5" dirty="0" smtClean="0">
                          <a:solidFill>
                            <a:schemeClr val="tx1"/>
                          </a:solidFill>
                          <a:effectLst/>
                          <a:latin typeface="+mj-lt"/>
                        </a:rPr>
                        <a:t>e</a:t>
                      </a:r>
                      <a:r>
                        <a:rPr lang="en-US" sz="2000" b="0" dirty="0" smtClean="0">
                          <a:solidFill>
                            <a:schemeClr val="tx1"/>
                          </a:solidFill>
                          <a:effectLst/>
                          <a:latin typeface="+mj-lt"/>
                        </a:rPr>
                        <a:t>t</a:t>
                      </a:r>
                      <a:r>
                        <a:rPr lang="en-US" sz="2000" b="0" spc="-10" dirty="0" smtClean="0">
                          <a:solidFill>
                            <a:schemeClr val="tx1"/>
                          </a:solidFill>
                          <a:effectLst/>
                          <a:latin typeface="+mj-lt"/>
                        </a:rPr>
                        <a:t> </a:t>
                      </a:r>
                      <a:r>
                        <a:rPr lang="en-US" sz="2000" b="0" dirty="0" smtClean="0">
                          <a:solidFill>
                            <a:schemeClr val="tx1"/>
                          </a:solidFill>
                          <a:effectLst/>
                          <a:latin typeface="+mj-lt"/>
                        </a:rPr>
                        <a:t>a </a:t>
                      </a:r>
                      <a:r>
                        <a:rPr lang="en-US" sz="2000" b="0" spc="-5" dirty="0" smtClean="0">
                          <a:solidFill>
                            <a:schemeClr val="tx1"/>
                          </a:solidFill>
                          <a:effectLst/>
                          <a:latin typeface="+mj-lt"/>
                        </a:rPr>
                        <a:t>s</a:t>
                      </a:r>
                      <a:r>
                        <a:rPr lang="en-US" sz="2000" b="0" dirty="0" smtClean="0">
                          <a:solidFill>
                            <a:schemeClr val="tx1"/>
                          </a:solidFill>
                          <a:effectLst/>
                          <a:latin typeface="+mj-lt"/>
                        </a:rPr>
                        <a:t>igned</a:t>
                      </a:r>
                      <a:r>
                        <a:rPr lang="en-US" sz="2000" b="0" spc="-10" dirty="0" smtClean="0">
                          <a:solidFill>
                            <a:schemeClr val="tx1"/>
                          </a:solidFill>
                          <a:effectLst/>
                          <a:latin typeface="+mj-lt"/>
                        </a:rPr>
                        <a:t> </a:t>
                      </a:r>
                      <a:r>
                        <a:rPr lang="en-US" sz="2000" b="0" spc="-5" dirty="0" smtClean="0">
                          <a:solidFill>
                            <a:schemeClr val="tx1"/>
                          </a:solidFill>
                          <a:effectLst/>
                          <a:latin typeface="+mj-lt"/>
                        </a:rPr>
                        <a:t>s</a:t>
                      </a:r>
                      <a:r>
                        <a:rPr lang="en-US" sz="2000" b="0" dirty="0" smtClean="0">
                          <a:solidFill>
                            <a:schemeClr val="tx1"/>
                          </a:solidFill>
                          <a:effectLst/>
                          <a:latin typeface="+mj-lt"/>
                        </a:rPr>
                        <a:t>t</a:t>
                      </a:r>
                      <a:r>
                        <a:rPr lang="en-US" sz="2000" b="0" spc="5" dirty="0" smtClean="0">
                          <a:solidFill>
                            <a:schemeClr val="tx1"/>
                          </a:solidFill>
                          <a:effectLst/>
                          <a:latin typeface="+mj-lt"/>
                        </a:rPr>
                        <a:t>ud</a:t>
                      </a:r>
                      <a:r>
                        <a:rPr lang="en-US" sz="2000" b="0" spc="-5" dirty="0" smtClean="0">
                          <a:solidFill>
                            <a:schemeClr val="tx1"/>
                          </a:solidFill>
                          <a:effectLst/>
                          <a:latin typeface="+mj-lt"/>
                        </a:rPr>
                        <a:t>e</a:t>
                      </a:r>
                      <a:r>
                        <a:rPr lang="en-US" sz="2000" b="0" spc="5" dirty="0" smtClean="0">
                          <a:solidFill>
                            <a:schemeClr val="tx1"/>
                          </a:solidFill>
                          <a:effectLst/>
                          <a:latin typeface="+mj-lt"/>
                        </a:rPr>
                        <a:t>n</a:t>
                      </a:r>
                      <a:r>
                        <a:rPr lang="en-US" sz="2000" b="0" dirty="0" smtClean="0">
                          <a:solidFill>
                            <a:schemeClr val="tx1"/>
                          </a:solidFill>
                          <a:effectLst/>
                          <a:latin typeface="+mj-lt"/>
                        </a:rPr>
                        <a:t>t af</a:t>
                      </a:r>
                      <a:r>
                        <a:rPr lang="en-US" sz="2000" b="0" spc="-5" dirty="0" smtClean="0">
                          <a:solidFill>
                            <a:schemeClr val="tx1"/>
                          </a:solidFill>
                          <a:effectLst/>
                          <a:latin typeface="+mj-lt"/>
                        </a:rPr>
                        <a:t>f</a:t>
                      </a:r>
                      <a:r>
                        <a:rPr lang="en-US" sz="2000" b="0" dirty="0" smtClean="0">
                          <a:solidFill>
                            <a:schemeClr val="tx1"/>
                          </a:solidFill>
                          <a:effectLst/>
                          <a:latin typeface="+mj-lt"/>
                        </a:rPr>
                        <a:t>i</a:t>
                      </a:r>
                      <a:r>
                        <a:rPr lang="en-US" sz="2000" b="0" spc="5" dirty="0" smtClean="0">
                          <a:solidFill>
                            <a:schemeClr val="tx1"/>
                          </a:solidFill>
                          <a:effectLst/>
                          <a:latin typeface="+mj-lt"/>
                        </a:rPr>
                        <a:t>d</a:t>
                      </a:r>
                      <a:r>
                        <a:rPr lang="en-US" sz="2000" b="0" dirty="0" smtClean="0">
                          <a:solidFill>
                            <a:schemeClr val="tx1"/>
                          </a:solidFill>
                          <a:effectLst/>
                          <a:latin typeface="+mj-lt"/>
                        </a:rPr>
                        <a:t>a</a:t>
                      </a:r>
                      <a:r>
                        <a:rPr lang="en-US" sz="2000" b="0" spc="-5" dirty="0" smtClean="0">
                          <a:solidFill>
                            <a:schemeClr val="tx1"/>
                          </a:solidFill>
                          <a:effectLst/>
                          <a:latin typeface="+mj-lt"/>
                        </a:rPr>
                        <a:t>v</a:t>
                      </a:r>
                      <a:r>
                        <a:rPr lang="en-US" sz="2000" b="0" dirty="0" smtClean="0">
                          <a:solidFill>
                            <a:schemeClr val="tx1"/>
                          </a:solidFill>
                          <a:effectLst/>
                          <a:latin typeface="+mj-lt"/>
                        </a:rPr>
                        <a:t>it,</a:t>
                      </a:r>
                      <a:r>
                        <a:rPr lang="en-US" sz="2000" b="0" spc="-30" dirty="0" smtClean="0">
                          <a:solidFill>
                            <a:schemeClr val="tx1"/>
                          </a:solidFill>
                          <a:effectLst/>
                          <a:latin typeface="+mj-lt"/>
                        </a:rPr>
                        <a:t> </a:t>
                      </a:r>
                      <a:r>
                        <a:rPr lang="en-US" sz="2000" b="0" spc="5" dirty="0" smtClean="0">
                          <a:solidFill>
                            <a:schemeClr val="tx1"/>
                          </a:solidFill>
                          <a:effectLst/>
                          <a:latin typeface="+mj-lt"/>
                        </a:rPr>
                        <a:t>th</a:t>
                      </a:r>
                      <a:r>
                        <a:rPr lang="en-US" sz="2000" b="0" dirty="0" smtClean="0">
                          <a:solidFill>
                            <a:schemeClr val="tx1"/>
                          </a:solidFill>
                          <a:effectLst/>
                          <a:latin typeface="+mj-lt"/>
                        </a:rPr>
                        <a:t>e</a:t>
                      </a:r>
                      <a:r>
                        <a:rPr lang="en-US" sz="2000" b="0" spc="-20" dirty="0" smtClean="0">
                          <a:solidFill>
                            <a:schemeClr val="tx1"/>
                          </a:solidFill>
                          <a:effectLst/>
                          <a:latin typeface="+mj-lt"/>
                        </a:rPr>
                        <a:t> </a:t>
                      </a:r>
                      <a:r>
                        <a:rPr lang="en-US" sz="2000" b="0" spc="5" dirty="0" smtClean="0">
                          <a:solidFill>
                            <a:schemeClr val="tx1"/>
                          </a:solidFill>
                          <a:effectLst/>
                          <a:latin typeface="+mj-lt"/>
                        </a:rPr>
                        <a:t>LE</a:t>
                      </a:r>
                      <a:r>
                        <a:rPr lang="en-US" sz="2000" b="0" dirty="0" smtClean="0">
                          <a:solidFill>
                            <a:schemeClr val="tx1"/>
                          </a:solidFill>
                          <a:effectLst/>
                          <a:latin typeface="+mj-lt"/>
                        </a:rPr>
                        <a:t>A</a:t>
                      </a:r>
                      <a:r>
                        <a:rPr lang="en-US" sz="2000" b="0" spc="-15" dirty="0" smtClean="0">
                          <a:solidFill>
                            <a:schemeClr val="tx1"/>
                          </a:solidFill>
                          <a:effectLst/>
                          <a:latin typeface="+mj-lt"/>
                        </a:rPr>
                        <a:t> </a:t>
                      </a:r>
                      <a:r>
                        <a:rPr lang="en-US" sz="2000" b="0" dirty="0" smtClean="0">
                          <a:solidFill>
                            <a:schemeClr val="tx1"/>
                          </a:solidFill>
                          <a:effectLst/>
                          <a:latin typeface="+mj-lt"/>
                        </a:rPr>
                        <a:t>m</a:t>
                      </a:r>
                      <a:r>
                        <a:rPr lang="en-US" sz="2000" b="0" spc="15" dirty="0" smtClean="0">
                          <a:solidFill>
                            <a:schemeClr val="tx1"/>
                          </a:solidFill>
                          <a:effectLst/>
                          <a:latin typeface="+mj-lt"/>
                        </a:rPr>
                        <a:t>u</a:t>
                      </a:r>
                      <a:r>
                        <a:rPr lang="en-US" sz="2000" b="0" spc="-5" dirty="0" smtClean="0">
                          <a:solidFill>
                            <a:schemeClr val="tx1"/>
                          </a:solidFill>
                          <a:effectLst/>
                          <a:latin typeface="+mj-lt"/>
                        </a:rPr>
                        <a:t>s</a:t>
                      </a:r>
                      <a:r>
                        <a:rPr lang="en-US" sz="2000" b="0" dirty="0" smtClean="0">
                          <a:solidFill>
                            <a:schemeClr val="tx1"/>
                          </a:solidFill>
                          <a:effectLst/>
                          <a:latin typeface="+mj-lt"/>
                        </a:rPr>
                        <a:t>t</a:t>
                      </a:r>
                      <a:r>
                        <a:rPr lang="en-US" sz="2000" b="0" spc="-15" dirty="0" smtClean="0">
                          <a:solidFill>
                            <a:schemeClr val="tx1"/>
                          </a:solidFill>
                          <a:effectLst/>
                          <a:latin typeface="+mj-lt"/>
                        </a:rPr>
                        <a:t> </a:t>
                      </a:r>
                      <a:r>
                        <a:rPr lang="en-US" sz="2000" b="0" spc="-5" dirty="0" smtClean="0">
                          <a:solidFill>
                            <a:schemeClr val="tx1"/>
                          </a:solidFill>
                          <a:effectLst/>
                          <a:latin typeface="+mj-lt"/>
                        </a:rPr>
                        <a:t>m</a:t>
                      </a:r>
                      <a:r>
                        <a:rPr lang="en-US" sz="2000" b="0" spc="15" dirty="0" smtClean="0">
                          <a:solidFill>
                            <a:schemeClr val="tx1"/>
                          </a:solidFill>
                          <a:effectLst/>
                          <a:latin typeface="+mj-lt"/>
                        </a:rPr>
                        <a:t>ove </a:t>
                      </a:r>
                      <a:r>
                        <a:rPr lang="en-US" sz="2000" b="0" dirty="0" smtClean="0">
                          <a:solidFill>
                            <a:schemeClr val="tx1"/>
                          </a:solidFill>
                          <a:effectLst/>
                          <a:latin typeface="+mj-lt"/>
                        </a:rPr>
                        <a:t>to</a:t>
                      </a:r>
                      <a:r>
                        <a:rPr lang="en-US" sz="2000" b="0" spc="-5" dirty="0" smtClean="0">
                          <a:solidFill>
                            <a:schemeClr val="tx1"/>
                          </a:solidFill>
                          <a:effectLst/>
                          <a:latin typeface="+mj-lt"/>
                        </a:rPr>
                        <a:t> </a:t>
                      </a:r>
                      <a:r>
                        <a:rPr lang="en-US" sz="2000" b="0" dirty="0" smtClean="0">
                          <a:solidFill>
                            <a:schemeClr val="tx1"/>
                          </a:solidFill>
                          <a:effectLst/>
                          <a:latin typeface="+mj-lt"/>
                        </a:rPr>
                        <a:t>#2.</a:t>
                      </a:r>
                      <a:endParaRPr lang="en-US" sz="2000" b="0" dirty="0">
                        <a:solidFill>
                          <a:schemeClr val="tx1"/>
                        </a:solidFill>
                        <a:effectLst/>
                        <a:latin typeface="+mj-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58565">
                <a:tc>
                  <a:txBody>
                    <a:bodyPr/>
                    <a:lstStyle/>
                    <a:p>
                      <a:pPr marL="293370" marR="0">
                        <a:lnSpc>
                          <a:spcPts val="1210"/>
                        </a:lnSpc>
                        <a:spcBef>
                          <a:spcPts val="0"/>
                        </a:spcBef>
                        <a:spcAft>
                          <a:spcPts val="0"/>
                        </a:spcAft>
                        <a:tabLst>
                          <a:tab pos="546100" algn="l"/>
                        </a:tabLst>
                      </a:pPr>
                      <a:r>
                        <a:rPr lang="en-US" sz="2000" b="0" dirty="0" smtClean="0">
                          <a:solidFill>
                            <a:schemeClr val="tx1"/>
                          </a:solidFill>
                          <a:effectLst/>
                          <a:latin typeface="+mj-lt"/>
                        </a:rPr>
                        <a:t> </a:t>
                      </a:r>
                    </a:p>
                    <a:p>
                      <a:pPr marL="393700" marR="0" indent="-282575">
                        <a:lnSpc>
                          <a:spcPts val="1210"/>
                        </a:lnSpc>
                        <a:spcBef>
                          <a:spcPts val="0"/>
                        </a:spcBef>
                        <a:spcAft>
                          <a:spcPts val="0"/>
                        </a:spcAft>
                        <a:tabLst>
                          <a:tab pos="546100" algn="l"/>
                        </a:tabLst>
                      </a:pPr>
                      <a:r>
                        <a:rPr lang="en-US" sz="2000" b="0" dirty="0" smtClean="0">
                          <a:solidFill>
                            <a:schemeClr val="tx1"/>
                          </a:solidFill>
                          <a:effectLst/>
                          <a:latin typeface="+mj-lt"/>
                        </a:rPr>
                        <a:t>2.At</a:t>
                      </a:r>
                      <a:r>
                        <a:rPr lang="en-US" sz="2000" b="0" spc="5" dirty="0" smtClean="0">
                          <a:solidFill>
                            <a:schemeClr val="tx1"/>
                          </a:solidFill>
                          <a:effectLst/>
                          <a:latin typeface="+mj-lt"/>
                        </a:rPr>
                        <a:t>t</a:t>
                      </a:r>
                      <a:r>
                        <a:rPr lang="en-US" sz="2000" b="0" spc="-5" dirty="0" smtClean="0">
                          <a:solidFill>
                            <a:schemeClr val="tx1"/>
                          </a:solidFill>
                          <a:effectLst/>
                          <a:latin typeface="+mj-lt"/>
                        </a:rPr>
                        <a:t>e</a:t>
                      </a:r>
                      <a:r>
                        <a:rPr lang="en-US" sz="2000" b="0" spc="5" dirty="0" smtClean="0">
                          <a:solidFill>
                            <a:schemeClr val="tx1"/>
                          </a:solidFill>
                          <a:effectLst/>
                          <a:latin typeface="+mj-lt"/>
                        </a:rPr>
                        <a:t>nd</a:t>
                      </a:r>
                      <a:r>
                        <a:rPr lang="en-US" sz="2000" b="0" dirty="0" smtClean="0">
                          <a:solidFill>
                            <a:schemeClr val="tx1"/>
                          </a:solidFill>
                          <a:effectLst/>
                          <a:latin typeface="+mj-lt"/>
                        </a:rPr>
                        <a:t>a</a:t>
                      </a:r>
                      <a:r>
                        <a:rPr lang="en-US" sz="2000" b="0" spc="5" dirty="0" smtClean="0">
                          <a:solidFill>
                            <a:schemeClr val="tx1"/>
                          </a:solidFill>
                          <a:effectLst/>
                          <a:latin typeface="+mj-lt"/>
                        </a:rPr>
                        <a:t>n</a:t>
                      </a:r>
                      <a:r>
                        <a:rPr lang="en-US" sz="2000" b="0" dirty="0" smtClean="0">
                          <a:solidFill>
                            <a:schemeClr val="tx1"/>
                          </a:solidFill>
                          <a:effectLst/>
                          <a:latin typeface="+mj-lt"/>
                        </a:rPr>
                        <a:t>ce</a:t>
                      </a:r>
                    </a:p>
                    <a:p>
                      <a:pPr marL="393700" marR="0" indent="-282575">
                        <a:lnSpc>
                          <a:spcPts val="1210"/>
                        </a:lnSpc>
                        <a:spcBef>
                          <a:spcPts val="0"/>
                        </a:spcBef>
                        <a:spcAft>
                          <a:spcPts val="0"/>
                        </a:spcAft>
                        <a:tabLst>
                          <a:tab pos="546100" algn="l"/>
                        </a:tabLst>
                      </a:pPr>
                      <a:endParaRPr lang="en-US" sz="2000" b="0" spc="-50" dirty="0" smtClean="0">
                        <a:solidFill>
                          <a:schemeClr val="tx1"/>
                        </a:solidFill>
                        <a:effectLst/>
                        <a:latin typeface="+mj-lt"/>
                      </a:endParaRPr>
                    </a:p>
                    <a:p>
                      <a:pPr marL="393700" marR="0" indent="-282575">
                        <a:lnSpc>
                          <a:spcPts val="1210"/>
                        </a:lnSpc>
                        <a:spcBef>
                          <a:spcPts val="0"/>
                        </a:spcBef>
                        <a:spcAft>
                          <a:spcPts val="0"/>
                        </a:spcAft>
                        <a:tabLst>
                          <a:tab pos="546100" algn="l"/>
                        </a:tabLst>
                      </a:pPr>
                      <a:r>
                        <a:rPr lang="en-US" sz="2000" b="0" spc="-50" dirty="0" smtClean="0">
                          <a:solidFill>
                            <a:schemeClr val="tx1"/>
                          </a:solidFill>
                          <a:effectLst/>
                          <a:latin typeface="+mj-lt"/>
                        </a:rPr>
                        <a:t>  </a:t>
                      </a:r>
                      <a:r>
                        <a:rPr lang="en-US" sz="2000" b="0" dirty="0" smtClean="0">
                          <a:solidFill>
                            <a:schemeClr val="tx1"/>
                          </a:solidFill>
                          <a:effectLst/>
                          <a:latin typeface="+mj-lt"/>
                        </a:rPr>
                        <a:t>Recor</a:t>
                      </a:r>
                      <a:r>
                        <a:rPr lang="en-US" sz="2000" b="0" spc="15" dirty="0" smtClean="0">
                          <a:solidFill>
                            <a:schemeClr val="tx1"/>
                          </a:solidFill>
                          <a:effectLst/>
                          <a:latin typeface="+mj-lt"/>
                        </a:rPr>
                        <a:t>d</a:t>
                      </a:r>
                      <a:r>
                        <a:rPr lang="en-US" sz="2000" b="0" dirty="0" smtClean="0">
                          <a:solidFill>
                            <a:schemeClr val="tx1"/>
                          </a:solidFill>
                          <a:effectLst/>
                          <a:latin typeface="+mj-lt"/>
                        </a:rPr>
                        <a:t>s</a:t>
                      </a:r>
                      <a:endParaRPr lang="en-US" sz="2000" b="0" dirty="0">
                        <a:solidFill>
                          <a:schemeClr val="tx1"/>
                        </a:solidFill>
                        <a:effectLst/>
                        <a:latin typeface="+mj-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4770" marR="0">
                        <a:lnSpc>
                          <a:spcPts val="1210"/>
                        </a:lnSpc>
                        <a:spcBef>
                          <a:spcPts val="0"/>
                        </a:spcBef>
                        <a:spcAft>
                          <a:spcPts val="0"/>
                        </a:spcAft>
                      </a:pPr>
                      <a:endParaRPr lang="en-US" sz="2000" b="0" dirty="0" smtClean="0">
                        <a:solidFill>
                          <a:schemeClr val="tx1"/>
                        </a:solidFill>
                        <a:effectLst/>
                        <a:latin typeface="+mj-lt"/>
                      </a:endParaRPr>
                    </a:p>
                    <a:p>
                      <a:pPr marL="64770" marR="0">
                        <a:lnSpc>
                          <a:spcPts val="1210"/>
                        </a:lnSpc>
                        <a:spcBef>
                          <a:spcPts val="0"/>
                        </a:spcBef>
                        <a:spcAft>
                          <a:spcPts val="0"/>
                        </a:spcAft>
                      </a:pPr>
                      <a:r>
                        <a:rPr lang="en-US" sz="2000" b="0" dirty="0" smtClean="0">
                          <a:solidFill>
                            <a:schemeClr val="tx1"/>
                          </a:solidFill>
                          <a:effectLst/>
                          <a:latin typeface="+mj-lt"/>
                        </a:rPr>
                        <a:t>D</a:t>
                      </a:r>
                      <a:r>
                        <a:rPr lang="en-US" sz="2000" b="0" spc="-5" dirty="0" smtClean="0">
                          <a:solidFill>
                            <a:schemeClr val="tx1"/>
                          </a:solidFill>
                          <a:effectLst/>
                          <a:latin typeface="+mj-lt"/>
                        </a:rPr>
                        <a:t>em</a:t>
                      </a:r>
                      <a:r>
                        <a:rPr lang="en-US" sz="2000" b="0" dirty="0" smtClean="0">
                          <a:solidFill>
                            <a:schemeClr val="tx1"/>
                          </a:solidFill>
                          <a:effectLst/>
                          <a:latin typeface="+mj-lt"/>
                        </a:rPr>
                        <a:t>o</a:t>
                      </a:r>
                      <a:r>
                        <a:rPr lang="en-US" sz="2000" b="0" spc="15" dirty="0" smtClean="0">
                          <a:solidFill>
                            <a:schemeClr val="tx1"/>
                          </a:solidFill>
                          <a:effectLst/>
                          <a:latin typeface="+mj-lt"/>
                        </a:rPr>
                        <a:t>n</a:t>
                      </a:r>
                      <a:r>
                        <a:rPr lang="en-US" sz="2000" b="0" spc="-5" dirty="0" smtClean="0">
                          <a:solidFill>
                            <a:schemeClr val="tx1"/>
                          </a:solidFill>
                          <a:effectLst/>
                          <a:latin typeface="+mj-lt"/>
                        </a:rPr>
                        <a:t>s</a:t>
                      </a:r>
                      <a:r>
                        <a:rPr lang="en-US" sz="2000" b="0" dirty="0" smtClean="0">
                          <a:solidFill>
                            <a:schemeClr val="tx1"/>
                          </a:solidFill>
                          <a:effectLst/>
                          <a:latin typeface="+mj-lt"/>
                        </a:rPr>
                        <a:t>tr</a:t>
                      </a:r>
                      <a:r>
                        <a:rPr lang="en-US" sz="2000" b="0" spc="5" dirty="0" smtClean="0">
                          <a:solidFill>
                            <a:schemeClr val="tx1"/>
                          </a:solidFill>
                          <a:effectLst/>
                          <a:latin typeface="+mj-lt"/>
                        </a:rPr>
                        <a:t>a</a:t>
                      </a:r>
                      <a:r>
                        <a:rPr lang="en-US" sz="2000" b="0" dirty="0" smtClean="0">
                          <a:solidFill>
                            <a:schemeClr val="tx1"/>
                          </a:solidFill>
                          <a:effectLst/>
                          <a:latin typeface="+mj-lt"/>
                        </a:rPr>
                        <a:t>te</a:t>
                      </a:r>
                      <a:r>
                        <a:rPr lang="en-US" sz="2000" b="0" spc="-55" dirty="0" smtClean="0">
                          <a:solidFill>
                            <a:schemeClr val="tx1"/>
                          </a:solidFill>
                          <a:effectLst/>
                          <a:latin typeface="+mj-lt"/>
                        </a:rPr>
                        <a:t> </a:t>
                      </a:r>
                      <a:r>
                        <a:rPr lang="en-US" sz="2000" b="0" spc="5" dirty="0">
                          <a:solidFill>
                            <a:schemeClr val="tx1"/>
                          </a:solidFill>
                          <a:effectLst/>
                          <a:latin typeface="+mj-lt"/>
                        </a:rPr>
                        <a:t>a</a:t>
                      </a:r>
                      <a:r>
                        <a:rPr lang="en-US" sz="2000" b="0" dirty="0">
                          <a:solidFill>
                            <a:schemeClr val="tx1"/>
                          </a:solidFill>
                          <a:effectLst/>
                          <a:latin typeface="+mj-lt"/>
                        </a:rPr>
                        <a:t>t</a:t>
                      </a:r>
                      <a:r>
                        <a:rPr lang="en-US" sz="2000" b="0" spc="5" dirty="0">
                          <a:solidFill>
                            <a:schemeClr val="tx1"/>
                          </a:solidFill>
                          <a:effectLst/>
                          <a:latin typeface="+mj-lt"/>
                        </a:rPr>
                        <a:t>t</a:t>
                      </a:r>
                      <a:r>
                        <a:rPr lang="en-US" sz="2000" b="0" spc="-5" dirty="0">
                          <a:solidFill>
                            <a:schemeClr val="tx1"/>
                          </a:solidFill>
                          <a:effectLst/>
                          <a:latin typeface="+mj-lt"/>
                        </a:rPr>
                        <a:t>e</a:t>
                      </a:r>
                      <a:r>
                        <a:rPr lang="en-US" sz="2000" b="0" spc="5" dirty="0">
                          <a:solidFill>
                            <a:schemeClr val="tx1"/>
                          </a:solidFill>
                          <a:effectLst/>
                          <a:latin typeface="+mj-lt"/>
                        </a:rPr>
                        <a:t>nd</a:t>
                      </a:r>
                      <a:r>
                        <a:rPr lang="en-US" sz="2000" b="0" dirty="0">
                          <a:solidFill>
                            <a:schemeClr val="tx1"/>
                          </a:solidFill>
                          <a:effectLst/>
                          <a:latin typeface="+mj-lt"/>
                        </a:rPr>
                        <a:t>a</a:t>
                      </a:r>
                      <a:r>
                        <a:rPr lang="en-US" sz="2000" b="0" spc="5" dirty="0">
                          <a:solidFill>
                            <a:schemeClr val="tx1"/>
                          </a:solidFill>
                          <a:effectLst/>
                          <a:latin typeface="+mj-lt"/>
                        </a:rPr>
                        <a:t>n</a:t>
                      </a:r>
                      <a:r>
                        <a:rPr lang="en-US" sz="2000" b="0" dirty="0">
                          <a:solidFill>
                            <a:schemeClr val="tx1"/>
                          </a:solidFill>
                          <a:effectLst/>
                          <a:latin typeface="+mj-lt"/>
                        </a:rPr>
                        <a:t>ce</a:t>
                      </a:r>
                      <a:r>
                        <a:rPr lang="en-US" sz="2000" b="0" spc="-50" dirty="0">
                          <a:solidFill>
                            <a:schemeClr val="tx1"/>
                          </a:solidFill>
                          <a:effectLst/>
                          <a:latin typeface="+mj-lt"/>
                        </a:rPr>
                        <a:t> </a:t>
                      </a:r>
                      <a:r>
                        <a:rPr lang="en-US" sz="2000" b="0" spc="5" dirty="0">
                          <a:solidFill>
                            <a:schemeClr val="tx1"/>
                          </a:solidFill>
                          <a:effectLst/>
                          <a:latin typeface="+mj-lt"/>
                        </a:rPr>
                        <a:t>a</a:t>
                      </a:r>
                      <a:r>
                        <a:rPr lang="en-US" sz="2000" b="0" dirty="0">
                          <a:solidFill>
                            <a:schemeClr val="tx1"/>
                          </a:solidFill>
                          <a:effectLst/>
                          <a:latin typeface="+mj-lt"/>
                        </a:rPr>
                        <a:t>t</a:t>
                      </a:r>
                      <a:r>
                        <a:rPr lang="en-US" sz="2000" b="0" spc="-5" dirty="0">
                          <a:solidFill>
                            <a:schemeClr val="tx1"/>
                          </a:solidFill>
                          <a:effectLst/>
                          <a:latin typeface="+mj-lt"/>
                        </a:rPr>
                        <a:t> </a:t>
                      </a:r>
                      <a:r>
                        <a:rPr lang="en-US" sz="2000" b="0" dirty="0">
                          <a:solidFill>
                            <a:schemeClr val="tx1"/>
                          </a:solidFill>
                          <a:effectLst/>
                          <a:latin typeface="+mj-lt"/>
                        </a:rPr>
                        <a:t>l</a:t>
                      </a:r>
                      <a:r>
                        <a:rPr lang="en-US" sz="2000" b="0" spc="5" dirty="0">
                          <a:solidFill>
                            <a:schemeClr val="tx1"/>
                          </a:solidFill>
                          <a:effectLst/>
                          <a:latin typeface="+mj-lt"/>
                        </a:rPr>
                        <a:t>e</a:t>
                      </a:r>
                      <a:r>
                        <a:rPr lang="en-US" sz="2000" b="0" dirty="0">
                          <a:solidFill>
                            <a:schemeClr val="tx1"/>
                          </a:solidFill>
                          <a:effectLst/>
                          <a:latin typeface="+mj-lt"/>
                        </a:rPr>
                        <a:t>ast</a:t>
                      </a:r>
                      <a:r>
                        <a:rPr lang="en-US" sz="2000" b="0" spc="-20" dirty="0">
                          <a:solidFill>
                            <a:schemeClr val="tx1"/>
                          </a:solidFill>
                          <a:effectLst/>
                          <a:latin typeface="+mj-lt"/>
                        </a:rPr>
                        <a:t> </a:t>
                      </a:r>
                      <a:r>
                        <a:rPr lang="en-US" sz="2000" b="0" spc="5" dirty="0">
                          <a:solidFill>
                            <a:schemeClr val="tx1"/>
                          </a:solidFill>
                          <a:effectLst/>
                          <a:latin typeface="+mj-lt"/>
                        </a:rPr>
                        <a:t>on</a:t>
                      </a:r>
                      <a:r>
                        <a:rPr lang="en-US" sz="2000" b="0" dirty="0">
                          <a:solidFill>
                            <a:schemeClr val="tx1"/>
                          </a:solidFill>
                          <a:effectLst/>
                          <a:latin typeface="+mj-lt"/>
                        </a:rPr>
                        <a:t>e</a:t>
                      </a:r>
                      <a:r>
                        <a:rPr lang="en-US" sz="2000" b="0" spc="-20" dirty="0">
                          <a:solidFill>
                            <a:schemeClr val="tx1"/>
                          </a:solidFill>
                          <a:effectLst/>
                          <a:latin typeface="+mj-lt"/>
                        </a:rPr>
                        <a:t> </a:t>
                      </a:r>
                      <a:r>
                        <a:rPr lang="en-US" sz="2000" b="0" spc="5" dirty="0">
                          <a:solidFill>
                            <a:schemeClr val="tx1"/>
                          </a:solidFill>
                          <a:effectLst/>
                          <a:latin typeface="+mj-lt"/>
                        </a:rPr>
                        <a:t>d</a:t>
                      </a:r>
                      <a:r>
                        <a:rPr lang="en-US" sz="2000" b="0" dirty="0">
                          <a:solidFill>
                            <a:schemeClr val="tx1"/>
                          </a:solidFill>
                          <a:effectLst/>
                          <a:latin typeface="+mj-lt"/>
                        </a:rPr>
                        <a:t>ay</a:t>
                      </a:r>
                      <a:r>
                        <a:rPr lang="en-US" sz="2000" b="0" spc="-10" dirty="0">
                          <a:solidFill>
                            <a:schemeClr val="tx1"/>
                          </a:solidFill>
                          <a:effectLst/>
                          <a:latin typeface="+mj-lt"/>
                        </a:rPr>
                        <a:t> </a:t>
                      </a:r>
                      <a:r>
                        <a:rPr lang="en-US" sz="2000" b="0" spc="5" dirty="0">
                          <a:solidFill>
                            <a:schemeClr val="tx1"/>
                          </a:solidFill>
                          <a:effectLst/>
                          <a:latin typeface="+mj-lt"/>
                        </a:rPr>
                        <a:t>du</a:t>
                      </a:r>
                      <a:r>
                        <a:rPr lang="en-US" sz="2000" b="0" spc="-10" dirty="0">
                          <a:solidFill>
                            <a:schemeClr val="tx1"/>
                          </a:solidFill>
                          <a:effectLst/>
                          <a:latin typeface="+mj-lt"/>
                        </a:rPr>
                        <a:t>r</a:t>
                      </a:r>
                      <a:r>
                        <a:rPr lang="en-US" sz="2000" b="0" dirty="0">
                          <a:solidFill>
                            <a:schemeClr val="tx1"/>
                          </a:solidFill>
                          <a:effectLst/>
                          <a:latin typeface="+mj-lt"/>
                        </a:rPr>
                        <a:t>i</a:t>
                      </a:r>
                      <a:r>
                        <a:rPr lang="en-US" sz="2000" b="0" spc="5" dirty="0">
                          <a:solidFill>
                            <a:schemeClr val="tx1"/>
                          </a:solidFill>
                          <a:effectLst/>
                          <a:latin typeface="+mj-lt"/>
                        </a:rPr>
                        <a:t>n</a:t>
                      </a:r>
                      <a:r>
                        <a:rPr lang="en-US" sz="2000" b="0" dirty="0">
                          <a:solidFill>
                            <a:schemeClr val="tx1"/>
                          </a:solidFill>
                          <a:effectLst/>
                          <a:latin typeface="+mj-lt"/>
                        </a:rPr>
                        <a:t>g</a:t>
                      </a:r>
                      <a:r>
                        <a:rPr lang="en-US" sz="2000" b="0" spc="-25" dirty="0">
                          <a:solidFill>
                            <a:schemeClr val="tx1"/>
                          </a:solidFill>
                          <a:effectLst/>
                          <a:latin typeface="+mj-lt"/>
                        </a:rPr>
                        <a:t> </a:t>
                      </a:r>
                      <a:r>
                        <a:rPr lang="en-US" sz="2000" b="0" spc="5" dirty="0">
                          <a:solidFill>
                            <a:schemeClr val="tx1"/>
                          </a:solidFill>
                          <a:effectLst/>
                          <a:latin typeface="+mj-lt"/>
                        </a:rPr>
                        <a:t>th</a:t>
                      </a:r>
                      <a:r>
                        <a:rPr lang="en-US" sz="2000" b="0" dirty="0">
                          <a:solidFill>
                            <a:schemeClr val="tx1"/>
                          </a:solidFill>
                          <a:effectLst/>
                          <a:latin typeface="+mj-lt"/>
                        </a:rPr>
                        <a:t>e</a:t>
                      </a:r>
                    </a:p>
                    <a:p>
                      <a:pPr marL="64770" marR="111760">
                        <a:lnSpc>
                          <a:spcPct val="99000"/>
                        </a:lnSpc>
                        <a:spcBef>
                          <a:spcPts val="5"/>
                        </a:spcBef>
                        <a:spcAft>
                          <a:spcPts val="0"/>
                        </a:spcAft>
                      </a:pPr>
                      <a:r>
                        <a:rPr lang="en-US" sz="2000" b="0" dirty="0">
                          <a:solidFill>
                            <a:schemeClr val="tx1"/>
                          </a:solidFill>
                          <a:effectLst/>
                          <a:latin typeface="+mj-lt"/>
                        </a:rPr>
                        <a:t>time</a:t>
                      </a:r>
                      <a:r>
                        <a:rPr lang="en-US" sz="2000" b="0" spc="-25" dirty="0">
                          <a:solidFill>
                            <a:schemeClr val="tx1"/>
                          </a:solidFill>
                          <a:effectLst/>
                          <a:latin typeface="+mj-lt"/>
                        </a:rPr>
                        <a:t> </a:t>
                      </a:r>
                      <a:r>
                        <a:rPr lang="en-US" sz="2000" b="0" spc="5" dirty="0">
                          <a:solidFill>
                            <a:schemeClr val="tx1"/>
                          </a:solidFill>
                          <a:effectLst/>
                          <a:latin typeface="+mj-lt"/>
                        </a:rPr>
                        <a:t>p</a:t>
                      </a:r>
                      <a:r>
                        <a:rPr lang="en-US" sz="2000" b="0" spc="-5" dirty="0">
                          <a:solidFill>
                            <a:schemeClr val="tx1"/>
                          </a:solidFill>
                          <a:effectLst/>
                          <a:latin typeface="+mj-lt"/>
                        </a:rPr>
                        <a:t>e</a:t>
                      </a:r>
                      <a:r>
                        <a:rPr lang="en-US" sz="2000" b="0" dirty="0">
                          <a:solidFill>
                            <a:schemeClr val="tx1"/>
                          </a:solidFill>
                          <a:effectLst/>
                          <a:latin typeface="+mj-lt"/>
                        </a:rPr>
                        <a:t>riod</a:t>
                      </a:r>
                      <a:r>
                        <a:rPr lang="en-US" sz="2000" b="0" spc="-20" dirty="0">
                          <a:solidFill>
                            <a:schemeClr val="tx1"/>
                          </a:solidFill>
                          <a:effectLst/>
                          <a:latin typeface="+mj-lt"/>
                        </a:rPr>
                        <a:t> </a:t>
                      </a:r>
                      <a:r>
                        <a:rPr lang="en-US" sz="2000" b="0" spc="5" dirty="0">
                          <a:solidFill>
                            <a:schemeClr val="tx1"/>
                          </a:solidFill>
                          <a:effectLst/>
                          <a:latin typeface="+mj-lt"/>
                        </a:rPr>
                        <a:t>o</a:t>
                      </a:r>
                      <a:r>
                        <a:rPr lang="en-US" sz="2000" b="0" dirty="0">
                          <a:solidFill>
                            <a:schemeClr val="tx1"/>
                          </a:solidFill>
                          <a:effectLst/>
                          <a:latin typeface="+mj-lt"/>
                        </a:rPr>
                        <a:t>f</a:t>
                      </a:r>
                      <a:r>
                        <a:rPr lang="en-US" sz="2000" b="0" spc="-15" dirty="0">
                          <a:solidFill>
                            <a:schemeClr val="tx1"/>
                          </a:solidFill>
                          <a:effectLst/>
                          <a:latin typeface="+mj-lt"/>
                        </a:rPr>
                        <a:t> </a:t>
                      </a:r>
                      <a:r>
                        <a:rPr lang="en-US" sz="2000" b="0" spc="15" dirty="0" smtClean="0">
                          <a:solidFill>
                            <a:schemeClr val="tx1"/>
                          </a:solidFill>
                          <a:effectLst/>
                          <a:latin typeface="+mj-lt"/>
                        </a:rPr>
                        <a:t>September</a:t>
                      </a:r>
                      <a:r>
                        <a:rPr lang="en-US" sz="2000" b="0" spc="15" baseline="0" dirty="0" smtClean="0">
                          <a:solidFill>
                            <a:schemeClr val="tx1"/>
                          </a:solidFill>
                          <a:effectLst/>
                          <a:latin typeface="+mj-lt"/>
                        </a:rPr>
                        <a:t> 20</a:t>
                      </a:r>
                      <a:r>
                        <a:rPr lang="en-US" sz="2000" b="0" spc="-5" dirty="0" smtClean="0">
                          <a:solidFill>
                            <a:schemeClr val="tx1"/>
                          </a:solidFill>
                          <a:effectLst/>
                          <a:latin typeface="+mj-lt"/>
                        </a:rPr>
                        <a:t> </a:t>
                      </a:r>
                      <a:r>
                        <a:rPr lang="en-US" sz="2000" b="0" spc="5" dirty="0" smtClean="0">
                          <a:solidFill>
                            <a:schemeClr val="tx1"/>
                          </a:solidFill>
                          <a:effectLst/>
                          <a:latin typeface="+mj-lt"/>
                        </a:rPr>
                        <a:t>to</a:t>
                      </a:r>
                      <a:r>
                        <a:rPr lang="en-US" sz="2000" b="0" spc="-35" dirty="0" smtClean="0">
                          <a:solidFill>
                            <a:schemeClr val="tx1"/>
                          </a:solidFill>
                          <a:effectLst/>
                          <a:latin typeface="+mj-lt"/>
                        </a:rPr>
                        <a:t> </a:t>
                      </a:r>
                      <a:r>
                        <a:rPr lang="en-US" sz="2000" b="0" spc="5" dirty="0">
                          <a:solidFill>
                            <a:schemeClr val="tx1"/>
                          </a:solidFill>
                          <a:effectLst/>
                          <a:latin typeface="+mj-lt"/>
                        </a:rPr>
                        <a:t>O</a:t>
                      </a:r>
                      <a:r>
                        <a:rPr lang="en-US" sz="2000" b="0" dirty="0">
                          <a:solidFill>
                            <a:schemeClr val="tx1"/>
                          </a:solidFill>
                          <a:effectLst/>
                          <a:latin typeface="+mj-lt"/>
                        </a:rPr>
                        <a:t>ct</a:t>
                      </a:r>
                      <a:r>
                        <a:rPr lang="en-US" sz="2000" b="0" spc="5" dirty="0">
                          <a:solidFill>
                            <a:schemeClr val="tx1"/>
                          </a:solidFill>
                          <a:effectLst/>
                          <a:latin typeface="+mj-lt"/>
                        </a:rPr>
                        <a:t>ob</a:t>
                      </a:r>
                      <a:r>
                        <a:rPr lang="en-US" sz="2000" b="0" spc="-5" dirty="0">
                          <a:solidFill>
                            <a:schemeClr val="tx1"/>
                          </a:solidFill>
                          <a:effectLst/>
                          <a:latin typeface="+mj-lt"/>
                        </a:rPr>
                        <a:t>e</a:t>
                      </a:r>
                      <a:r>
                        <a:rPr lang="en-US" sz="2000" b="0" dirty="0">
                          <a:solidFill>
                            <a:schemeClr val="tx1"/>
                          </a:solidFill>
                          <a:effectLst/>
                          <a:latin typeface="+mj-lt"/>
                        </a:rPr>
                        <a:t>r</a:t>
                      </a:r>
                      <a:r>
                        <a:rPr lang="en-US" sz="2000" b="0" spc="-35" dirty="0">
                          <a:solidFill>
                            <a:schemeClr val="tx1"/>
                          </a:solidFill>
                          <a:effectLst/>
                          <a:latin typeface="+mj-lt"/>
                        </a:rPr>
                        <a:t> </a:t>
                      </a:r>
                      <a:r>
                        <a:rPr lang="en-US" sz="2000" b="0" spc="0" dirty="0" smtClean="0">
                          <a:solidFill>
                            <a:schemeClr val="tx1"/>
                          </a:solidFill>
                          <a:effectLst/>
                          <a:latin typeface="+mj-lt"/>
                        </a:rPr>
                        <a:t>21</a:t>
                      </a:r>
                      <a:r>
                        <a:rPr lang="en-US" sz="2000" b="0" dirty="0" smtClean="0">
                          <a:solidFill>
                            <a:schemeClr val="tx1"/>
                          </a:solidFill>
                          <a:effectLst/>
                          <a:latin typeface="+mj-lt"/>
                        </a:rPr>
                        <a:t>.</a:t>
                      </a:r>
                      <a:r>
                        <a:rPr lang="en-US" sz="2000" b="0" spc="215" dirty="0" smtClean="0">
                          <a:solidFill>
                            <a:schemeClr val="tx1"/>
                          </a:solidFill>
                          <a:effectLst/>
                          <a:latin typeface="+mj-lt"/>
                        </a:rPr>
                        <a:t> </a:t>
                      </a:r>
                      <a:r>
                        <a:rPr lang="en-US" sz="2000" b="0" dirty="0" smtClean="0">
                          <a:solidFill>
                            <a:schemeClr val="tx1"/>
                          </a:solidFill>
                          <a:effectLst/>
                          <a:latin typeface="+mj-lt"/>
                        </a:rPr>
                        <a:t>The </a:t>
                      </a:r>
                      <a:r>
                        <a:rPr lang="en-US" sz="2000" b="0" dirty="0">
                          <a:solidFill>
                            <a:schemeClr val="tx1"/>
                          </a:solidFill>
                          <a:effectLst/>
                          <a:latin typeface="+mj-lt"/>
                        </a:rPr>
                        <a:t>a</a:t>
                      </a:r>
                      <a:r>
                        <a:rPr lang="en-US" sz="2000" b="0" spc="5" dirty="0">
                          <a:solidFill>
                            <a:schemeClr val="tx1"/>
                          </a:solidFill>
                          <a:effectLst/>
                          <a:latin typeface="+mj-lt"/>
                        </a:rPr>
                        <a:t>t</a:t>
                      </a:r>
                      <a:r>
                        <a:rPr lang="en-US" sz="2000" b="0" dirty="0">
                          <a:solidFill>
                            <a:schemeClr val="tx1"/>
                          </a:solidFill>
                          <a:effectLst/>
                          <a:latin typeface="+mj-lt"/>
                        </a:rPr>
                        <a:t>ten</a:t>
                      </a:r>
                      <a:r>
                        <a:rPr lang="en-US" sz="2000" b="0" spc="5" dirty="0">
                          <a:solidFill>
                            <a:schemeClr val="tx1"/>
                          </a:solidFill>
                          <a:effectLst/>
                          <a:latin typeface="+mj-lt"/>
                        </a:rPr>
                        <a:t>d</a:t>
                      </a:r>
                      <a:r>
                        <a:rPr lang="en-US" sz="2000" b="0" dirty="0">
                          <a:solidFill>
                            <a:schemeClr val="tx1"/>
                          </a:solidFill>
                          <a:effectLst/>
                          <a:latin typeface="+mj-lt"/>
                        </a:rPr>
                        <a:t>a</a:t>
                      </a:r>
                      <a:r>
                        <a:rPr lang="en-US" sz="2000" b="0" spc="5" dirty="0">
                          <a:solidFill>
                            <a:schemeClr val="tx1"/>
                          </a:solidFill>
                          <a:effectLst/>
                          <a:latin typeface="+mj-lt"/>
                        </a:rPr>
                        <a:t>n</a:t>
                      </a:r>
                      <a:r>
                        <a:rPr lang="en-US" sz="2000" b="0" dirty="0">
                          <a:solidFill>
                            <a:schemeClr val="tx1"/>
                          </a:solidFill>
                          <a:effectLst/>
                          <a:latin typeface="+mj-lt"/>
                        </a:rPr>
                        <a:t>ce</a:t>
                      </a:r>
                      <a:r>
                        <a:rPr lang="en-US" sz="2000" b="0" spc="-50" dirty="0">
                          <a:solidFill>
                            <a:schemeClr val="tx1"/>
                          </a:solidFill>
                          <a:effectLst/>
                          <a:latin typeface="+mj-lt"/>
                        </a:rPr>
                        <a:t> </a:t>
                      </a:r>
                      <a:r>
                        <a:rPr lang="en-US" sz="2000" b="0" dirty="0">
                          <a:solidFill>
                            <a:schemeClr val="tx1"/>
                          </a:solidFill>
                          <a:effectLst/>
                          <a:latin typeface="+mj-lt"/>
                        </a:rPr>
                        <a:t>c</a:t>
                      </a:r>
                      <a:r>
                        <a:rPr lang="en-US" sz="2000" b="0" spc="5" dirty="0">
                          <a:solidFill>
                            <a:schemeClr val="tx1"/>
                          </a:solidFill>
                          <a:effectLst/>
                          <a:latin typeface="+mj-lt"/>
                        </a:rPr>
                        <a:t>ann</a:t>
                      </a:r>
                      <a:r>
                        <a:rPr lang="en-US" sz="2000" b="0" dirty="0">
                          <a:solidFill>
                            <a:schemeClr val="tx1"/>
                          </a:solidFill>
                          <a:effectLst/>
                          <a:latin typeface="+mj-lt"/>
                        </a:rPr>
                        <a:t>ot</a:t>
                      </a:r>
                      <a:r>
                        <a:rPr lang="en-US" sz="2000" b="0" spc="-25" dirty="0">
                          <a:solidFill>
                            <a:schemeClr val="tx1"/>
                          </a:solidFill>
                          <a:effectLst/>
                          <a:latin typeface="+mj-lt"/>
                        </a:rPr>
                        <a:t> </a:t>
                      </a:r>
                      <a:r>
                        <a:rPr lang="en-US" sz="2000" b="0" spc="5" dirty="0">
                          <a:solidFill>
                            <a:schemeClr val="tx1"/>
                          </a:solidFill>
                          <a:effectLst/>
                          <a:latin typeface="+mj-lt"/>
                        </a:rPr>
                        <a:t>p</a:t>
                      </a:r>
                      <a:r>
                        <a:rPr lang="en-US" sz="2000" b="0" dirty="0">
                          <a:solidFill>
                            <a:schemeClr val="tx1"/>
                          </a:solidFill>
                          <a:effectLst/>
                          <a:latin typeface="+mj-lt"/>
                        </a:rPr>
                        <a:t>r</a:t>
                      </a:r>
                      <a:r>
                        <a:rPr lang="en-US" sz="2000" b="0" spc="10" dirty="0">
                          <a:solidFill>
                            <a:schemeClr val="tx1"/>
                          </a:solidFill>
                          <a:effectLst/>
                          <a:latin typeface="+mj-lt"/>
                        </a:rPr>
                        <a:t>e</a:t>
                      </a:r>
                      <a:r>
                        <a:rPr lang="en-US" sz="2000" b="0" spc="-5" dirty="0">
                          <a:solidFill>
                            <a:schemeClr val="tx1"/>
                          </a:solidFill>
                          <a:effectLst/>
                          <a:latin typeface="+mj-lt"/>
                        </a:rPr>
                        <a:t>-</a:t>
                      </a:r>
                      <a:r>
                        <a:rPr lang="en-US" sz="2000" b="0" spc="5" dirty="0">
                          <a:solidFill>
                            <a:schemeClr val="tx1"/>
                          </a:solidFill>
                          <a:effectLst/>
                          <a:latin typeface="+mj-lt"/>
                        </a:rPr>
                        <a:t>d</a:t>
                      </a:r>
                      <a:r>
                        <a:rPr lang="en-US" sz="2000" b="0" dirty="0">
                          <a:solidFill>
                            <a:schemeClr val="tx1"/>
                          </a:solidFill>
                          <a:effectLst/>
                          <a:latin typeface="+mj-lt"/>
                        </a:rPr>
                        <a:t>a</a:t>
                      </a:r>
                      <a:r>
                        <a:rPr lang="en-US" sz="2000" b="0" spc="5" dirty="0">
                          <a:solidFill>
                            <a:schemeClr val="tx1"/>
                          </a:solidFill>
                          <a:effectLst/>
                          <a:latin typeface="+mj-lt"/>
                        </a:rPr>
                        <a:t>t</a:t>
                      </a:r>
                      <a:r>
                        <a:rPr lang="en-US" sz="2000" b="0" dirty="0">
                          <a:solidFill>
                            <a:schemeClr val="tx1"/>
                          </a:solidFill>
                          <a:effectLst/>
                          <a:latin typeface="+mj-lt"/>
                        </a:rPr>
                        <a:t>e</a:t>
                      </a:r>
                      <a:r>
                        <a:rPr lang="en-US" sz="2000" b="0" spc="-40" dirty="0">
                          <a:solidFill>
                            <a:schemeClr val="tx1"/>
                          </a:solidFill>
                          <a:effectLst/>
                          <a:latin typeface="+mj-lt"/>
                        </a:rPr>
                        <a:t> </a:t>
                      </a:r>
                      <a:r>
                        <a:rPr lang="en-US" sz="2000" b="0" spc="5" dirty="0">
                          <a:solidFill>
                            <a:schemeClr val="tx1"/>
                          </a:solidFill>
                          <a:effectLst/>
                          <a:latin typeface="+mj-lt"/>
                        </a:rPr>
                        <a:t>th</a:t>
                      </a:r>
                      <a:r>
                        <a:rPr lang="en-US" sz="2000" b="0" dirty="0">
                          <a:solidFill>
                            <a:schemeClr val="tx1"/>
                          </a:solidFill>
                          <a:effectLst/>
                          <a:latin typeface="+mj-lt"/>
                        </a:rPr>
                        <a:t>e</a:t>
                      </a:r>
                      <a:r>
                        <a:rPr lang="en-US" sz="2000" b="0" spc="-20" dirty="0">
                          <a:solidFill>
                            <a:schemeClr val="tx1"/>
                          </a:solidFill>
                          <a:effectLst/>
                          <a:latin typeface="+mj-lt"/>
                        </a:rPr>
                        <a:t> </a:t>
                      </a:r>
                      <a:r>
                        <a:rPr lang="en-US" sz="2000" b="0" dirty="0">
                          <a:solidFill>
                            <a:schemeClr val="tx1"/>
                          </a:solidFill>
                          <a:effectLst/>
                          <a:latin typeface="+mj-lt"/>
                        </a:rPr>
                        <a:t>fir</a:t>
                      </a:r>
                      <a:r>
                        <a:rPr lang="en-US" sz="2000" b="0" spc="-5" dirty="0">
                          <a:solidFill>
                            <a:schemeClr val="tx1"/>
                          </a:solidFill>
                          <a:effectLst/>
                          <a:latin typeface="+mj-lt"/>
                        </a:rPr>
                        <a:t>s</a:t>
                      </a:r>
                      <a:r>
                        <a:rPr lang="en-US" sz="2000" b="0" dirty="0">
                          <a:solidFill>
                            <a:schemeClr val="tx1"/>
                          </a:solidFill>
                          <a:effectLst/>
                          <a:latin typeface="+mj-lt"/>
                        </a:rPr>
                        <a:t>t</a:t>
                      </a:r>
                      <a:r>
                        <a:rPr lang="en-US" sz="2000" b="0" spc="-10" dirty="0">
                          <a:solidFill>
                            <a:schemeClr val="tx1"/>
                          </a:solidFill>
                          <a:effectLst/>
                          <a:latin typeface="+mj-lt"/>
                        </a:rPr>
                        <a:t> </a:t>
                      </a:r>
                      <a:r>
                        <a:rPr lang="en-US" sz="2000" b="0" spc="5" dirty="0">
                          <a:solidFill>
                            <a:schemeClr val="tx1"/>
                          </a:solidFill>
                          <a:effectLst/>
                          <a:latin typeface="+mj-lt"/>
                        </a:rPr>
                        <a:t>d</a:t>
                      </a:r>
                      <a:r>
                        <a:rPr lang="en-US" sz="2000" b="0" dirty="0">
                          <a:solidFill>
                            <a:schemeClr val="tx1"/>
                          </a:solidFill>
                          <a:effectLst/>
                          <a:latin typeface="+mj-lt"/>
                        </a:rPr>
                        <a:t>ay</a:t>
                      </a:r>
                      <a:r>
                        <a:rPr lang="en-US" sz="2000" b="0" spc="-10" dirty="0">
                          <a:solidFill>
                            <a:schemeClr val="tx1"/>
                          </a:solidFill>
                          <a:effectLst/>
                          <a:latin typeface="+mj-lt"/>
                        </a:rPr>
                        <a:t> </a:t>
                      </a:r>
                      <a:r>
                        <a:rPr lang="en-US" sz="2000" b="0" spc="5" dirty="0">
                          <a:solidFill>
                            <a:schemeClr val="tx1"/>
                          </a:solidFill>
                          <a:effectLst/>
                          <a:latin typeface="+mj-lt"/>
                        </a:rPr>
                        <a:t>o</a:t>
                      </a:r>
                      <a:r>
                        <a:rPr lang="en-US" sz="2000" b="0" dirty="0">
                          <a:solidFill>
                            <a:schemeClr val="tx1"/>
                          </a:solidFill>
                          <a:effectLst/>
                          <a:latin typeface="+mj-lt"/>
                        </a:rPr>
                        <a:t>f</a:t>
                      </a:r>
                      <a:r>
                        <a:rPr lang="en-US" sz="2000" b="0" spc="-15" dirty="0">
                          <a:solidFill>
                            <a:schemeClr val="tx1"/>
                          </a:solidFill>
                          <a:effectLst/>
                          <a:latin typeface="+mj-lt"/>
                        </a:rPr>
                        <a:t> </a:t>
                      </a:r>
                      <a:r>
                        <a:rPr lang="en-US" sz="2000" b="0" spc="5" dirty="0">
                          <a:solidFill>
                            <a:schemeClr val="tx1"/>
                          </a:solidFill>
                          <a:effectLst/>
                          <a:latin typeface="+mj-lt"/>
                        </a:rPr>
                        <a:t>th</a:t>
                      </a:r>
                      <a:r>
                        <a:rPr lang="en-US" sz="2000" b="0" dirty="0">
                          <a:solidFill>
                            <a:schemeClr val="tx1"/>
                          </a:solidFill>
                          <a:effectLst/>
                          <a:latin typeface="+mj-lt"/>
                        </a:rPr>
                        <a:t>e</a:t>
                      </a:r>
                      <a:r>
                        <a:rPr lang="en-US" sz="2000" b="0" spc="-20" dirty="0">
                          <a:solidFill>
                            <a:schemeClr val="tx1"/>
                          </a:solidFill>
                          <a:effectLst/>
                          <a:latin typeface="+mj-lt"/>
                        </a:rPr>
                        <a:t> </a:t>
                      </a:r>
                      <a:r>
                        <a:rPr lang="en-US" sz="2000" b="0" dirty="0">
                          <a:solidFill>
                            <a:schemeClr val="tx1"/>
                          </a:solidFill>
                          <a:effectLst/>
                          <a:latin typeface="+mj-lt"/>
                        </a:rPr>
                        <a:t>c</a:t>
                      </a:r>
                      <a:r>
                        <a:rPr lang="en-US" sz="2000" b="0" spc="5" dirty="0">
                          <a:solidFill>
                            <a:schemeClr val="tx1"/>
                          </a:solidFill>
                          <a:effectLst/>
                          <a:latin typeface="+mj-lt"/>
                        </a:rPr>
                        <a:t>u</a:t>
                      </a:r>
                      <a:r>
                        <a:rPr lang="en-US" sz="2000" b="0" dirty="0">
                          <a:solidFill>
                            <a:schemeClr val="tx1"/>
                          </a:solidFill>
                          <a:effectLst/>
                          <a:latin typeface="+mj-lt"/>
                        </a:rPr>
                        <a:t>rre</a:t>
                      </a:r>
                      <a:r>
                        <a:rPr lang="en-US" sz="2000" b="0" spc="5" dirty="0">
                          <a:solidFill>
                            <a:schemeClr val="tx1"/>
                          </a:solidFill>
                          <a:effectLst/>
                          <a:latin typeface="+mj-lt"/>
                        </a:rPr>
                        <a:t>n</a:t>
                      </a:r>
                      <a:r>
                        <a:rPr lang="en-US" sz="2000" b="0" dirty="0">
                          <a:solidFill>
                            <a:schemeClr val="tx1"/>
                          </a:solidFill>
                          <a:effectLst/>
                          <a:latin typeface="+mj-lt"/>
                        </a:rPr>
                        <a:t>t</a:t>
                      </a:r>
                      <a:r>
                        <a:rPr lang="en-US" sz="2000" b="0" spc="-25" dirty="0">
                          <a:solidFill>
                            <a:schemeClr val="tx1"/>
                          </a:solidFill>
                          <a:effectLst/>
                          <a:latin typeface="+mj-lt"/>
                        </a:rPr>
                        <a:t> </a:t>
                      </a:r>
                      <a:r>
                        <a:rPr lang="en-US" sz="2000" b="0" spc="5" dirty="0">
                          <a:solidFill>
                            <a:schemeClr val="tx1"/>
                          </a:solidFill>
                          <a:effectLst/>
                          <a:latin typeface="+mj-lt"/>
                        </a:rPr>
                        <a:t>s</a:t>
                      </a:r>
                      <a:r>
                        <a:rPr lang="en-US" sz="2000" b="0" dirty="0">
                          <a:solidFill>
                            <a:schemeClr val="tx1"/>
                          </a:solidFill>
                          <a:effectLst/>
                          <a:latin typeface="+mj-lt"/>
                        </a:rPr>
                        <a:t>c</a:t>
                      </a:r>
                      <a:r>
                        <a:rPr lang="en-US" sz="2000" b="0" spc="5" dirty="0">
                          <a:solidFill>
                            <a:schemeClr val="tx1"/>
                          </a:solidFill>
                          <a:effectLst/>
                          <a:latin typeface="+mj-lt"/>
                        </a:rPr>
                        <a:t>h</a:t>
                      </a:r>
                      <a:r>
                        <a:rPr lang="en-US" sz="2000" b="0" dirty="0">
                          <a:solidFill>
                            <a:schemeClr val="tx1"/>
                          </a:solidFill>
                          <a:effectLst/>
                          <a:latin typeface="+mj-lt"/>
                        </a:rPr>
                        <a:t>ool</a:t>
                      </a:r>
                      <a:r>
                        <a:rPr lang="en-US" sz="2000" b="0" spc="-25" dirty="0">
                          <a:solidFill>
                            <a:schemeClr val="tx1"/>
                          </a:solidFill>
                          <a:effectLst/>
                          <a:latin typeface="+mj-lt"/>
                        </a:rPr>
                        <a:t> </a:t>
                      </a:r>
                      <a:r>
                        <a:rPr lang="en-US" sz="2000" b="0" spc="5" dirty="0">
                          <a:solidFill>
                            <a:schemeClr val="tx1"/>
                          </a:solidFill>
                          <a:effectLst/>
                          <a:latin typeface="+mj-lt"/>
                        </a:rPr>
                        <a:t>y</a:t>
                      </a:r>
                      <a:r>
                        <a:rPr lang="en-US" sz="2000" b="0" spc="-5" dirty="0">
                          <a:solidFill>
                            <a:schemeClr val="tx1"/>
                          </a:solidFill>
                          <a:effectLst/>
                          <a:latin typeface="+mj-lt"/>
                        </a:rPr>
                        <a:t>e</a:t>
                      </a:r>
                      <a:r>
                        <a:rPr lang="en-US" sz="2000" b="0" dirty="0">
                          <a:solidFill>
                            <a:schemeClr val="tx1"/>
                          </a:solidFill>
                          <a:effectLst/>
                          <a:latin typeface="+mj-lt"/>
                        </a:rPr>
                        <a:t>ar</a:t>
                      </a:r>
                      <a:r>
                        <a:rPr lang="en-US" sz="2000" b="0" spc="-20" dirty="0">
                          <a:solidFill>
                            <a:schemeClr val="tx1"/>
                          </a:solidFill>
                          <a:effectLst/>
                          <a:latin typeface="+mj-lt"/>
                        </a:rPr>
                        <a:t> </a:t>
                      </a:r>
                      <a:r>
                        <a:rPr lang="en-US" sz="2000" b="0" spc="5" dirty="0">
                          <a:solidFill>
                            <a:schemeClr val="tx1"/>
                          </a:solidFill>
                          <a:effectLst/>
                          <a:latin typeface="+mj-lt"/>
                        </a:rPr>
                        <a:t>o</a:t>
                      </a:r>
                      <a:r>
                        <a:rPr lang="en-US" sz="2000" b="0" dirty="0">
                          <a:solidFill>
                            <a:schemeClr val="tx1"/>
                          </a:solidFill>
                          <a:effectLst/>
                          <a:latin typeface="+mj-lt"/>
                        </a:rPr>
                        <a:t>r </a:t>
                      </a:r>
                      <a:r>
                        <a:rPr kumimoji="0" lang="en-US" sz="2000" b="0" kern="1200" dirty="0">
                          <a:solidFill>
                            <a:schemeClr val="tx1"/>
                          </a:solidFill>
                          <a:effectLst/>
                          <a:latin typeface="+mj-lt"/>
                          <a:ea typeface="+mn-ea"/>
                          <a:cs typeface="+mn-cs"/>
                        </a:rPr>
                        <a:t>post-date</a:t>
                      </a:r>
                      <a:r>
                        <a:rPr lang="en-US" sz="2000" b="0" spc="-45" dirty="0">
                          <a:solidFill>
                            <a:schemeClr val="tx1"/>
                          </a:solidFill>
                          <a:effectLst/>
                          <a:latin typeface="+mj-lt"/>
                        </a:rPr>
                        <a:t> </a:t>
                      </a:r>
                      <a:r>
                        <a:rPr lang="en-US" sz="2000" b="0" spc="5" dirty="0">
                          <a:solidFill>
                            <a:schemeClr val="tx1"/>
                          </a:solidFill>
                          <a:effectLst/>
                          <a:latin typeface="+mj-lt"/>
                        </a:rPr>
                        <a:t>th</a:t>
                      </a:r>
                      <a:r>
                        <a:rPr lang="en-US" sz="2000" b="0" dirty="0">
                          <a:solidFill>
                            <a:schemeClr val="tx1"/>
                          </a:solidFill>
                          <a:effectLst/>
                          <a:latin typeface="+mj-lt"/>
                        </a:rPr>
                        <a:t>e</a:t>
                      </a:r>
                      <a:r>
                        <a:rPr lang="en-US" sz="2000" b="0" spc="-20" dirty="0">
                          <a:solidFill>
                            <a:schemeClr val="tx1"/>
                          </a:solidFill>
                          <a:effectLst/>
                          <a:latin typeface="+mj-lt"/>
                        </a:rPr>
                        <a:t> </a:t>
                      </a:r>
                      <a:r>
                        <a:rPr lang="en-US" sz="2000" b="0" spc="5" dirty="0">
                          <a:solidFill>
                            <a:schemeClr val="tx1"/>
                          </a:solidFill>
                          <a:effectLst/>
                          <a:latin typeface="+mj-lt"/>
                        </a:rPr>
                        <a:t>d</a:t>
                      </a:r>
                      <a:r>
                        <a:rPr lang="en-US" sz="2000" b="0" dirty="0">
                          <a:solidFill>
                            <a:schemeClr val="tx1"/>
                          </a:solidFill>
                          <a:effectLst/>
                          <a:latin typeface="+mj-lt"/>
                        </a:rPr>
                        <a:t>ay</a:t>
                      </a:r>
                      <a:r>
                        <a:rPr lang="en-US" sz="2000" b="0" spc="-10" dirty="0">
                          <a:solidFill>
                            <a:schemeClr val="tx1"/>
                          </a:solidFill>
                          <a:effectLst/>
                          <a:latin typeface="+mj-lt"/>
                        </a:rPr>
                        <a:t> </a:t>
                      </a:r>
                      <a:r>
                        <a:rPr lang="en-US" sz="2000" b="0" spc="5" dirty="0">
                          <a:solidFill>
                            <a:schemeClr val="tx1"/>
                          </a:solidFill>
                          <a:effectLst/>
                          <a:latin typeface="+mj-lt"/>
                        </a:rPr>
                        <a:t>o</a:t>
                      </a:r>
                      <a:r>
                        <a:rPr lang="en-US" sz="2000" b="0" dirty="0">
                          <a:solidFill>
                            <a:schemeClr val="tx1"/>
                          </a:solidFill>
                          <a:effectLst/>
                          <a:latin typeface="+mj-lt"/>
                        </a:rPr>
                        <a:t>f</a:t>
                      </a:r>
                      <a:r>
                        <a:rPr lang="en-US" sz="2000" b="0" spc="-15" dirty="0">
                          <a:solidFill>
                            <a:schemeClr val="tx1"/>
                          </a:solidFill>
                          <a:effectLst/>
                          <a:latin typeface="+mj-lt"/>
                        </a:rPr>
                        <a:t> </a:t>
                      </a:r>
                      <a:r>
                        <a:rPr lang="en-US" sz="2000" b="0" spc="5" dirty="0">
                          <a:solidFill>
                            <a:schemeClr val="tx1"/>
                          </a:solidFill>
                          <a:effectLst/>
                          <a:latin typeface="+mj-lt"/>
                        </a:rPr>
                        <a:t>th</a:t>
                      </a:r>
                      <a:r>
                        <a:rPr lang="en-US" sz="2000" b="0" dirty="0">
                          <a:solidFill>
                            <a:schemeClr val="tx1"/>
                          </a:solidFill>
                          <a:effectLst/>
                          <a:latin typeface="+mj-lt"/>
                        </a:rPr>
                        <a:t>e</a:t>
                      </a:r>
                      <a:r>
                        <a:rPr lang="en-US" sz="2000" b="0" spc="-20" dirty="0">
                          <a:solidFill>
                            <a:schemeClr val="tx1"/>
                          </a:solidFill>
                          <a:effectLst/>
                          <a:latin typeface="+mj-lt"/>
                        </a:rPr>
                        <a:t> </a:t>
                      </a:r>
                      <a:r>
                        <a:rPr lang="en-US" sz="2000" b="0" spc="5" dirty="0">
                          <a:solidFill>
                            <a:schemeClr val="tx1"/>
                          </a:solidFill>
                          <a:effectLst/>
                          <a:latin typeface="+mj-lt"/>
                        </a:rPr>
                        <a:t>LE</a:t>
                      </a:r>
                      <a:r>
                        <a:rPr lang="en-US" sz="2000" b="0" dirty="0">
                          <a:solidFill>
                            <a:schemeClr val="tx1"/>
                          </a:solidFill>
                          <a:effectLst/>
                          <a:latin typeface="+mj-lt"/>
                        </a:rPr>
                        <a:t>A’s</a:t>
                      </a:r>
                      <a:r>
                        <a:rPr lang="en-US" sz="2000" b="0" spc="-15" dirty="0">
                          <a:solidFill>
                            <a:schemeClr val="tx1"/>
                          </a:solidFill>
                          <a:effectLst/>
                          <a:latin typeface="+mj-lt"/>
                        </a:rPr>
                        <a:t> </a:t>
                      </a:r>
                      <a:r>
                        <a:rPr lang="en-US" sz="2000" b="0" dirty="0">
                          <a:solidFill>
                            <a:schemeClr val="tx1"/>
                          </a:solidFill>
                          <a:effectLst/>
                          <a:latin typeface="+mj-lt"/>
                        </a:rPr>
                        <a:t>e</a:t>
                      </a:r>
                      <a:r>
                        <a:rPr lang="en-US" sz="2000" b="0" spc="5" dirty="0">
                          <a:solidFill>
                            <a:schemeClr val="tx1"/>
                          </a:solidFill>
                          <a:effectLst/>
                          <a:latin typeface="+mj-lt"/>
                        </a:rPr>
                        <a:t>n</a:t>
                      </a:r>
                      <a:r>
                        <a:rPr lang="en-US" sz="2000" b="0" dirty="0">
                          <a:solidFill>
                            <a:schemeClr val="tx1"/>
                          </a:solidFill>
                          <a:effectLst/>
                          <a:latin typeface="+mj-lt"/>
                        </a:rPr>
                        <a:t>r</a:t>
                      </a:r>
                      <a:r>
                        <a:rPr lang="en-US" sz="2000" b="0" spc="5" dirty="0">
                          <a:solidFill>
                            <a:schemeClr val="tx1"/>
                          </a:solidFill>
                          <a:effectLst/>
                          <a:latin typeface="+mj-lt"/>
                        </a:rPr>
                        <a:t>o</a:t>
                      </a:r>
                      <a:r>
                        <a:rPr lang="en-US" sz="2000" b="0" dirty="0">
                          <a:solidFill>
                            <a:schemeClr val="tx1"/>
                          </a:solidFill>
                          <a:effectLst/>
                          <a:latin typeface="+mj-lt"/>
                        </a:rPr>
                        <a:t>ll</a:t>
                      </a:r>
                      <a:r>
                        <a:rPr lang="en-US" sz="2000" b="0" spc="-5" dirty="0">
                          <a:solidFill>
                            <a:schemeClr val="tx1"/>
                          </a:solidFill>
                          <a:effectLst/>
                          <a:latin typeface="+mj-lt"/>
                        </a:rPr>
                        <a:t>me</a:t>
                      </a:r>
                      <a:r>
                        <a:rPr lang="en-US" sz="2000" b="0" spc="5" dirty="0">
                          <a:solidFill>
                            <a:schemeClr val="tx1"/>
                          </a:solidFill>
                          <a:effectLst/>
                          <a:latin typeface="+mj-lt"/>
                        </a:rPr>
                        <a:t>n</a:t>
                      </a:r>
                      <a:r>
                        <a:rPr lang="en-US" sz="2000" b="0" dirty="0">
                          <a:solidFill>
                            <a:schemeClr val="tx1"/>
                          </a:solidFill>
                          <a:effectLst/>
                          <a:latin typeface="+mj-lt"/>
                        </a:rPr>
                        <a:t>t</a:t>
                      </a:r>
                      <a:r>
                        <a:rPr lang="en-US" sz="2000" b="0" spc="-40" dirty="0">
                          <a:solidFill>
                            <a:schemeClr val="tx1"/>
                          </a:solidFill>
                          <a:effectLst/>
                          <a:latin typeface="+mj-lt"/>
                        </a:rPr>
                        <a:t> </a:t>
                      </a:r>
                      <a:r>
                        <a:rPr lang="en-US" sz="2000" b="0" dirty="0">
                          <a:solidFill>
                            <a:schemeClr val="tx1"/>
                          </a:solidFill>
                          <a:effectLst/>
                          <a:latin typeface="+mj-lt"/>
                        </a:rPr>
                        <a:t>a</a:t>
                      </a:r>
                      <a:r>
                        <a:rPr lang="en-US" sz="2000" b="0" spc="5" dirty="0">
                          <a:solidFill>
                            <a:schemeClr val="tx1"/>
                          </a:solidFill>
                          <a:effectLst/>
                          <a:latin typeface="+mj-lt"/>
                        </a:rPr>
                        <a:t>ud</a:t>
                      </a:r>
                      <a:r>
                        <a:rPr lang="en-US" sz="2000" b="0" dirty="0">
                          <a:solidFill>
                            <a:schemeClr val="tx1"/>
                          </a:solidFill>
                          <a:effectLst/>
                          <a:latin typeface="+mj-lt"/>
                        </a:rPr>
                        <a:t>it</a:t>
                      </a:r>
                      <a:r>
                        <a:rPr lang="en-US" sz="2000" b="0" spc="-20" dirty="0">
                          <a:solidFill>
                            <a:schemeClr val="tx1"/>
                          </a:solidFill>
                          <a:effectLst/>
                          <a:latin typeface="+mj-lt"/>
                        </a:rPr>
                        <a:t> </a:t>
                      </a:r>
                      <a:r>
                        <a:rPr lang="en-US" sz="2000" b="0" spc="5" dirty="0">
                          <a:solidFill>
                            <a:schemeClr val="tx1"/>
                          </a:solidFill>
                          <a:effectLst/>
                          <a:latin typeface="+mj-lt"/>
                        </a:rPr>
                        <a:t>h</a:t>
                      </a:r>
                      <a:r>
                        <a:rPr lang="en-US" sz="2000" b="0" spc="-5" dirty="0">
                          <a:solidFill>
                            <a:schemeClr val="tx1"/>
                          </a:solidFill>
                          <a:effectLst/>
                          <a:latin typeface="+mj-lt"/>
                        </a:rPr>
                        <a:t>e</a:t>
                      </a:r>
                      <a:r>
                        <a:rPr lang="en-US" sz="2000" b="0" dirty="0">
                          <a:solidFill>
                            <a:schemeClr val="tx1"/>
                          </a:solidFill>
                          <a:effectLst/>
                          <a:latin typeface="+mj-lt"/>
                        </a:rPr>
                        <a:t>ad</a:t>
                      </a:r>
                      <a:r>
                        <a:rPr lang="en-US" sz="2000" b="0" spc="-15" dirty="0">
                          <a:solidFill>
                            <a:schemeClr val="tx1"/>
                          </a:solidFill>
                          <a:effectLst/>
                          <a:latin typeface="+mj-lt"/>
                        </a:rPr>
                        <a:t> </a:t>
                      </a:r>
                      <a:r>
                        <a:rPr lang="en-US" sz="2000" b="0" dirty="0">
                          <a:solidFill>
                            <a:schemeClr val="tx1"/>
                          </a:solidFill>
                          <a:effectLst/>
                          <a:latin typeface="+mj-lt"/>
                        </a:rPr>
                        <a:t>c</a:t>
                      </a:r>
                      <a:r>
                        <a:rPr lang="en-US" sz="2000" b="0" spc="5" dirty="0">
                          <a:solidFill>
                            <a:schemeClr val="tx1"/>
                          </a:solidFill>
                          <a:effectLst/>
                          <a:latin typeface="+mj-lt"/>
                        </a:rPr>
                        <a:t>oun</a:t>
                      </a:r>
                      <a:r>
                        <a:rPr lang="en-US" sz="2000" b="0" dirty="0">
                          <a:solidFill>
                            <a:schemeClr val="tx1"/>
                          </a:solidFill>
                          <a:effectLst/>
                          <a:latin typeface="+mj-lt"/>
                        </a:rPr>
                        <a:t>t.</a:t>
                      </a:r>
                      <a:endParaRPr lang="en-US" sz="2000" b="0" dirty="0">
                        <a:solidFill>
                          <a:schemeClr val="tx1"/>
                        </a:solidFill>
                        <a:effectLst/>
                        <a:latin typeface="+mj-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3350">
                <a:tc>
                  <a:txBody>
                    <a:bodyPr/>
                    <a:lstStyle/>
                    <a:p>
                      <a:pPr marL="111125" marR="0" indent="180975">
                        <a:lnSpc>
                          <a:spcPts val="1210"/>
                        </a:lnSpc>
                        <a:spcBef>
                          <a:spcPts val="0"/>
                        </a:spcBef>
                        <a:spcAft>
                          <a:spcPts val="0"/>
                        </a:spcAft>
                        <a:tabLst>
                          <a:tab pos="520700" algn="l"/>
                        </a:tabLst>
                      </a:pPr>
                      <a:endParaRPr lang="en-US" sz="2000" b="0" dirty="0" smtClean="0">
                        <a:solidFill>
                          <a:schemeClr val="tx1"/>
                        </a:solidFill>
                        <a:effectLst/>
                        <a:latin typeface="+mj-lt"/>
                      </a:endParaRPr>
                    </a:p>
                    <a:p>
                      <a:pPr marL="111125" marR="0" indent="0">
                        <a:lnSpc>
                          <a:spcPts val="1210"/>
                        </a:lnSpc>
                        <a:spcBef>
                          <a:spcPts val="0"/>
                        </a:spcBef>
                        <a:spcAft>
                          <a:spcPts val="0"/>
                        </a:spcAft>
                        <a:tabLst>
                          <a:tab pos="520700" algn="l"/>
                        </a:tabLst>
                      </a:pPr>
                      <a:r>
                        <a:rPr lang="en-US" sz="2000" b="0" dirty="0" smtClean="0">
                          <a:solidFill>
                            <a:schemeClr val="tx1"/>
                          </a:solidFill>
                          <a:effectLst/>
                          <a:latin typeface="+mj-lt"/>
                        </a:rPr>
                        <a:t>3.</a:t>
                      </a:r>
                      <a:r>
                        <a:rPr lang="en-US" sz="2000" b="0" baseline="0" dirty="0" smtClean="0">
                          <a:solidFill>
                            <a:schemeClr val="tx1"/>
                          </a:solidFill>
                          <a:effectLst/>
                          <a:latin typeface="+mj-lt"/>
                        </a:rPr>
                        <a:t> </a:t>
                      </a:r>
                      <a:r>
                        <a:rPr lang="en-US" sz="2000" b="0" dirty="0" smtClean="0">
                          <a:solidFill>
                            <a:schemeClr val="tx1"/>
                          </a:solidFill>
                          <a:effectLst/>
                          <a:latin typeface="+mj-lt"/>
                        </a:rPr>
                        <a:t>Sch</a:t>
                      </a:r>
                      <a:r>
                        <a:rPr lang="en-US" sz="2000" b="0" spc="5" dirty="0" smtClean="0">
                          <a:solidFill>
                            <a:schemeClr val="tx1"/>
                          </a:solidFill>
                          <a:effectLst/>
                          <a:latin typeface="+mj-lt"/>
                        </a:rPr>
                        <a:t>o</a:t>
                      </a:r>
                      <a:r>
                        <a:rPr lang="en-US" sz="2000" b="0" dirty="0" smtClean="0">
                          <a:solidFill>
                            <a:schemeClr val="tx1"/>
                          </a:solidFill>
                          <a:effectLst/>
                          <a:latin typeface="+mj-lt"/>
                        </a:rPr>
                        <a:t>ol</a:t>
                      </a:r>
                      <a:r>
                        <a:rPr lang="en-US" sz="2000" b="0" spc="-25" dirty="0" smtClean="0">
                          <a:solidFill>
                            <a:schemeClr val="tx1"/>
                          </a:solidFill>
                          <a:effectLst/>
                          <a:latin typeface="+mj-lt"/>
                        </a:rPr>
                        <a:t> </a:t>
                      </a:r>
                      <a:r>
                        <a:rPr lang="en-US" sz="2000" b="0" dirty="0">
                          <a:solidFill>
                            <a:schemeClr val="tx1"/>
                          </a:solidFill>
                          <a:effectLst/>
                          <a:latin typeface="+mj-lt"/>
                        </a:rPr>
                        <a:t>Work</a:t>
                      </a:r>
                      <a:endParaRPr lang="en-US" sz="2000" b="0" dirty="0">
                        <a:solidFill>
                          <a:schemeClr val="tx1"/>
                        </a:solidFill>
                        <a:effectLst/>
                        <a:latin typeface="+mj-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4770" marR="0" indent="0" algn="l" defTabSz="914400" rtl="0" eaLnBrk="1" fontAlgn="auto" latinLnBrk="0" hangingPunct="1">
                        <a:lnSpc>
                          <a:spcPts val="1210"/>
                        </a:lnSpc>
                        <a:spcBef>
                          <a:spcPts val="0"/>
                        </a:spcBef>
                        <a:spcAft>
                          <a:spcPts val="0"/>
                        </a:spcAft>
                        <a:buClrTx/>
                        <a:buSzTx/>
                        <a:buFontTx/>
                        <a:buNone/>
                        <a:tabLst/>
                        <a:defRPr/>
                      </a:pPr>
                      <a:endParaRPr lang="en-US" sz="1800" b="1" kern="1200" dirty="0" smtClean="0">
                        <a:solidFill>
                          <a:schemeClr val="dk1"/>
                        </a:solidFill>
                        <a:effectLst/>
                        <a:latin typeface="+mn-lt"/>
                        <a:ea typeface="+mn-ea"/>
                        <a:cs typeface="+mn-cs"/>
                      </a:endParaRPr>
                    </a:p>
                    <a:p>
                      <a:pPr marL="64770" marR="0" indent="0" algn="l" defTabSz="914400" rtl="0" eaLnBrk="1" fontAlgn="auto" latinLnBrk="0" hangingPunct="1">
                        <a:lnSpc>
                          <a:spcPts val="1210"/>
                        </a:lnSpc>
                        <a:spcBef>
                          <a:spcPts val="0"/>
                        </a:spcBef>
                        <a:spcAft>
                          <a:spcPts val="0"/>
                        </a:spcAft>
                        <a:buClrTx/>
                        <a:buSzTx/>
                        <a:buFontTx/>
                        <a:buNone/>
                        <a:tabLst/>
                        <a:defRPr/>
                      </a:pPr>
                      <a:endParaRPr lang="en-US" sz="1800" b="1" kern="1200" dirty="0" smtClean="0">
                        <a:solidFill>
                          <a:schemeClr val="dk1"/>
                        </a:solidFill>
                        <a:effectLst/>
                        <a:latin typeface="+mn-lt"/>
                        <a:ea typeface="+mn-ea"/>
                        <a:cs typeface="+mn-cs"/>
                      </a:endParaRPr>
                    </a:p>
                    <a:p>
                      <a:pPr marL="64770" marR="0" indent="0" algn="l" defTabSz="914400" rtl="0" eaLnBrk="1" fontAlgn="auto" latinLnBrk="0" hangingPunct="1">
                        <a:lnSpc>
                          <a:spcPts val="1210"/>
                        </a:lnSpc>
                        <a:spcBef>
                          <a:spcPts val="0"/>
                        </a:spcBef>
                        <a:spcAft>
                          <a:spcPts val="0"/>
                        </a:spcAft>
                        <a:buClrTx/>
                        <a:buSzTx/>
                        <a:buFontTx/>
                        <a:buNone/>
                        <a:tabLst/>
                        <a:defRPr/>
                      </a:pPr>
                      <a:r>
                        <a:rPr lang="en-US" sz="2000" b="0" kern="1200" dirty="0" smtClean="0">
                          <a:solidFill>
                            <a:schemeClr val="dk1"/>
                          </a:solidFill>
                          <a:effectLst/>
                          <a:latin typeface="+mn-lt"/>
                          <a:ea typeface="+mn-ea"/>
                          <a:cs typeface="+mn-cs"/>
                        </a:rPr>
                        <a:t>Two pieces of school work or exam documentation (including </a:t>
                      </a:r>
                    </a:p>
                    <a:p>
                      <a:pPr marL="64770" marR="0" indent="0" algn="l" defTabSz="914400" rtl="0" eaLnBrk="1" fontAlgn="auto" latinLnBrk="0" hangingPunct="1">
                        <a:lnSpc>
                          <a:spcPts val="1210"/>
                        </a:lnSpc>
                        <a:spcBef>
                          <a:spcPts val="0"/>
                        </a:spcBef>
                        <a:spcAft>
                          <a:spcPts val="0"/>
                        </a:spcAft>
                        <a:buClrTx/>
                        <a:buSzTx/>
                        <a:buFontTx/>
                        <a:buNone/>
                        <a:tabLst/>
                        <a:defRPr/>
                      </a:pPr>
                      <a:endParaRPr lang="en-US" sz="2000" b="0" kern="1200" dirty="0" smtClean="0">
                        <a:solidFill>
                          <a:schemeClr val="dk1"/>
                        </a:solidFill>
                        <a:effectLst/>
                        <a:latin typeface="+mn-lt"/>
                        <a:ea typeface="+mn-ea"/>
                        <a:cs typeface="+mn-cs"/>
                      </a:endParaRPr>
                    </a:p>
                    <a:p>
                      <a:pPr marL="64770" marR="0" indent="0" algn="l" defTabSz="914400" rtl="0" eaLnBrk="1" fontAlgn="auto" latinLnBrk="0" hangingPunct="1">
                        <a:lnSpc>
                          <a:spcPts val="1210"/>
                        </a:lnSpc>
                        <a:spcBef>
                          <a:spcPts val="0"/>
                        </a:spcBef>
                        <a:spcAft>
                          <a:spcPts val="0"/>
                        </a:spcAft>
                        <a:buClrTx/>
                        <a:buSzTx/>
                        <a:buFontTx/>
                        <a:buNone/>
                        <a:tabLst/>
                        <a:defRPr/>
                      </a:pPr>
                      <a:r>
                        <a:rPr lang="en-US" sz="2000" b="0" kern="1200" dirty="0" smtClean="0">
                          <a:solidFill>
                            <a:schemeClr val="dk1"/>
                          </a:solidFill>
                          <a:effectLst/>
                          <a:latin typeface="+mn-lt"/>
                          <a:ea typeface="+mn-ea"/>
                          <a:cs typeface="+mn-cs"/>
                        </a:rPr>
                        <a:t>student’s name and the date of the work) during the time</a:t>
                      </a:r>
                    </a:p>
                    <a:p>
                      <a:pPr marL="64770" marR="0" indent="0" algn="l" defTabSz="914400" rtl="0" eaLnBrk="1" fontAlgn="auto" latinLnBrk="0" hangingPunct="1">
                        <a:lnSpc>
                          <a:spcPts val="1210"/>
                        </a:lnSpc>
                        <a:spcBef>
                          <a:spcPts val="0"/>
                        </a:spcBef>
                        <a:spcAft>
                          <a:spcPts val="0"/>
                        </a:spcAft>
                        <a:buClrTx/>
                        <a:buSzTx/>
                        <a:buFontTx/>
                        <a:buNone/>
                        <a:tabLst/>
                        <a:defRPr/>
                      </a:pPr>
                      <a:endParaRPr lang="en-US" sz="2000" b="0" kern="1200" dirty="0" smtClean="0">
                        <a:solidFill>
                          <a:schemeClr val="dk1"/>
                        </a:solidFill>
                        <a:effectLst/>
                        <a:latin typeface="+mn-lt"/>
                        <a:ea typeface="+mn-ea"/>
                        <a:cs typeface="+mn-cs"/>
                      </a:endParaRPr>
                    </a:p>
                    <a:p>
                      <a:pPr marL="64770" marR="0" indent="0" algn="l" defTabSz="914400" rtl="0" eaLnBrk="1" fontAlgn="auto" latinLnBrk="0" hangingPunct="1">
                        <a:lnSpc>
                          <a:spcPts val="1210"/>
                        </a:lnSpc>
                        <a:spcBef>
                          <a:spcPts val="0"/>
                        </a:spcBef>
                        <a:spcAft>
                          <a:spcPts val="0"/>
                        </a:spcAft>
                        <a:buClrTx/>
                        <a:buSzTx/>
                        <a:buFontTx/>
                        <a:buNone/>
                        <a:tabLst/>
                        <a:defRPr/>
                      </a:pPr>
                      <a:r>
                        <a:rPr lang="en-US" sz="2000" b="0" kern="1200" dirty="0" smtClean="0">
                          <a:solidFill>
                            <a:schemeClr val="dk1"/>
                          </a:solidFill>
                          <a:effectLst/>
                          <a:latin typeface="+mn-lt"/>
                          <a:ea typeface="+mn-ea"/>
                          <a:cs typeface="+mn-cs"/>
                        </a:rPr>
                        <a:t>period of September 20 to October  21. Electronically </a:t>
                      </a:r>
                    </a:p>
                    <a:p>
                      <a:pPr marL="64770" marR="0" indent="0" algn="l" defTabSz="914400" rtl="0" eaLnBrk="1" fontAlgn="auto" latinLnBrk="0" hangingPunct="1">
                        <a:lnSpc>
                          <a:spcPts val="1210"/>
                        </a:lnSpc>
                        <a:spcBef>
                          <a:spcPts val="0"/>
                        </a:spcBef>
                        <a:spcAft>
                          <a:spcPts val="0"/>
                        </a:spcAft>
                        <a:buClrTx/>
                        <a:buSzTx/>
                        <a:buFontTx/>
                        <a:buNone/>
                        <a:tabLst/>
                        <a:defRPr/>
                      </a:pPr>
                      <a:endParaRPr lang="en-US" sz="2000" b="0" kern="1200" dirty="0" smtClean="0">
                        <a:solidFill>
                          <a:schemeClr val="dk1"/>
                        </a:solidFill>
                        <a:effectLst/>
                        <a:latin typeface="+mn-lt"/>
                        <a:ea typeface="+mn-ea"/>
                        <a:cs typeface="+mn-cs"/>
                      </a:endParaRPr>
                    </a:p>
                    <a:p>
                      <a:pPr marL="64770" marR="0" indent="0" algn="l" defTabSz="914400" rtl="0" eaLnBrk="1" fontAlgn="auto" latinLnBrk="0" hangingPunct="1">
                        <a:lnSpc>
                          <a:spcPts val="1210"/>
                        </a:lnSpc>
                        <a:spcBef>
                          <a:spcPts val="0"/>
                        </a:spcBef>
                        <a:spcAft>
                          <a:spcPts val="0"/>
                        </a:spcAft>
                        <a:buClrTx/>
                        <a:buSzTx/>
                        <a:buFontTx/>
                        <a:buNone/>
                        <a:tabLst/>
                        <a:defRPr/>
                      </a:pPr>
                      <a:r>
                        <a:rPr lang="en-US" sz="2000" b="0" kern="1200" dirty="0" smtClean="0">
                          <a:solidFill>
                            <a:schemeClr val="dk1"/>
                          </a:solidFill>
                          <a:effectLst/>
                          <a:latin typeface="+mn-lt"/>
                          <a:ea typeface="+mn-ea"/>
                          <a:cs typeface="+mn-cs"/>
                        </a:rPr>
                        <a:t>submitted  work or exams that have a date stamp and show</a:t>
                      </a:r>
                    </a:p>
                    <a:p>
                      <a:pPr marL="64770" marR="0" indent="0" algn="l" defTabSz="914400" rtl="0" eaLnBrk="1" fontAlgn="auto" latinLnBrk="0" hangingPunct="1">
                        <a:lnSpc>
                          <a:spcPts val="1210"/>
                        </a:lnSpc>
                        <a:spcBef>
                          <a:spcPts val="0"/>
                        </a:spcBef>
                        <a:spcAft>
                          <a:spcPts val="0"/>
                        </a:spcAft>
                        <a:buClrTx/>
                        <a:buSzTx/>
                        <a:buFontTx/>
                        <a:buNone/>
                        <a:tabLst/>
                        <a:defRPr/>
                      </a:pPr>
                      <a:endParaRPr lang="en-US" sz="2000" b="0" kern="1200" dirty="0" smtClean="0">
                        <a:solidFill>
                          <a:schemeClr val="dk1"/>
                        </a:solidFill>
                        <a:effectLst/>
                        <a:latin typeface="+mn-lt"/>
                        <a:ea typeface="+mn-ea"/>
                        <a:cs typeface="+mn-cs"/>
                      </a:endParaRPr>
                    </a:p>
                    <a:p>
                      <a:pPr marL="64770" marR="0" indent="0" algn="l" defTabSz="914400" rtl="0" eaLnBrk="1" fontAlgn="auto" latinLnBrk="0" hangingPunct="1">
                        <a:lnSpc>
                          <a:spcPts val="1210"/>
                        </a:lnSpc>
                        <a:spcBef>
                          <a:spcPts val="0"/>
                        </a:spcBef>
                        <a:spcAft>
                          <a:spcPts val="0"/>
                        </a:spcAft>
                        <a:buClrTx/>
                        <a:buSzTx/>
                        <a:buFontTx/>
                        <a:buNone/>
                        <a:tabLst/>
                        <a:defRPr/>
                      </a:pPr>
                      <a:r>
                        <a:rPr lang="en-US" sz="2000" b="0" kern="1200" dirty="0" smtClean="0">
                          <a:solidFill>
                            <a:schemeClr val="dk1"/>
                          </a:solidFill>
                          <a:effectLst/>
                          <a:latin typeface="+mn-lt"/>
                          <a:ea typeface="+mn-ea"/>
                          <a:cs typeface="+mn-cs"/>
                        </a:rPr>
                        <a:t>the student’s  name or unique student identifier will also be</a:t>
                      </a:r>
                    </a:p>
                    <a:p>
                      <a:pPr marL="64770" marR="0" indent="0" algn="l" defTabSz="914400" rtl="0" eaLnBrk="1" fontAlgn="auto" latinLnBrk="0" hangingPunct="1">
                        <a:lnSpc>
                          <a:spcPts val="1210"/>
                        </a:lnSpc>
                        <a:spcBef>
                          <a:spcPts val="0"/>
                        </a:spcBef>
                        <a:spcAft>
                          <a:spcPts val="0"/>
                        </a:spcAft>
                        <a:buClrTx/>
                        <a:buSzTx/>
                        <a:buFontTx/>
                        <a:buNone/>
                        <a:tabLst/>
                        <a:defRPr/>
                      </a:pPr>
                      <a:endParaRPr lang="en-US" sz="2000" b="0" kern="1200" dirty="0" smtClean="0">
                        <a:solidFill>
                          <a:schemeClr val="dk1"/>
                        </a:solidFill>
                        <a:effectLst/>
                        <a:latin typeface="+mn-lt"/>
                        <a:ea typeface="+mn-ea"/>
                        <a:cs typeface="+mn-cs"/>
                      </a:endParaRPr>
                    </a:p>
                    <a:p>
                      <a:pPr marL="64770" marR="0" indent="0" algn="l" defTabSz="914400" rtl="0" eaLnBrk="1" fontAlgn="auto" latinLnBrk="0" hangingPunct="1">
                        <a:lnSpc>
                          <a:spcPts val="1210"/>
                        </a:lnSpc>
                        <a:spcBef>
                          <a:spcPts val="0"/>
                        </a:spcBef>
                        <a:spcAft>
                          <a:spcPts val="0"/>
                        </a:spcAft>
                        <a:buClrTx/>
                        <a:buSzTx/>
                        <a:buFontTx/>
                        <a:buNone/>
                        <a:tabLst/>
                        <a:defRPr/>
                      </a:pPr>
                      <a:r>
                        <a:rPr lang="en-US" sz="2000" b="0" kern="1200" dirty="0" smtClean="0">
                          <a:solidFill>
                            <a:schemeClr val="dk1"/>
                          </a:solidFill>
                          <a:effectLst/>
                          <a:latin typeface="+mn-lt"/>
                          <a:ea typeface="+mn-ea"/>
                          <a:cs typeface="+mn-cs"/>
                        </a:rPr>
                        <a:t>accepted.</a:t>
                      </a:r>
                    </a:p>
                    <a:p>
                      <a:pPr marL="64770" marR="0">
                        <a:lnSpc>
                          <a:spcPts val="1210"/>
                        </a:lnSpc>
                        <a:spcBef>
                          <a:spcPts val="0"/>
                        </a:spcBef>
                        <a:spcAft>
                          <a:spcPts val="0"/>
                        </a:spcAft>
                      </a:pPr>
                      <a:endParaRPr lang="en-US" sz="2000" b="0" spc="-5" dirty="0" smtClean="0">
                        <a:solidFill>
                          <a:schemeClr val="tx1"/>
                        </a:solidFill>
                        <a:effectLst/>
                        <a:latin typeface="+mj-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Rectangle 7"/>
          <p:cNvSpPr/>
          <p:nvPr/>
        </p:nvSpPr>
        <p:spPr>
          <a:xfrm>
            <a:off x="0" y="702868"/>
            <a:ext cx="7924800" cy="584775"/>
          </a:xfrm>
          <a:prstGeom prst="rect">
            <a:avLst/>
          </a:prstGeom>
        </p:spPr>
        <p:txBody>
          <a:bodyPr wrap="square">
            <a:spAutoFit/>
          </a:bodyPr>
          <a:lstStyle/>
          <a:p>
            <a:r>
              <a:rPr lang="en-US" sz="3200" u="sng" dirty="0" smtClean="0">
                <a:solidFill>
                  <a:schemeClr val="bg1"/>
                </a:solidFill>
                <a:latin typeface="+mj-lt"/>
              </a:rPr>
              <a:t>Residency Verification For </a:t>
            </a:r>
            <a:r>
              <a:rPr lang="en-US" sz="3200" u="sng" dirty="0">
                <a:solidFill>
                  <a:schemeClr val="bg1"/>
                </a:solidFill>
                <a:latin typeface="+mj-lt"/>
              </a:rPr>
              <a:t>Adult Students</a:t>
            </a:r>
            <a:endParaRPr lang="en-US" sz="3200" dirty="0">
              <a:solidFill>
                <a:schemeClr val="bg1"/>
              </a:solidFill>
              <a:latin typeface="+mj-lt"/>
            </a:endParaRPr>
          </a:p>
        </p:txBody>
      </p:sp>
      <p:sp>
        <p:nvSpPr>
          <p:cNvPr id="2" name="Slide Number Placeholder 1"/>
          <p:cNvSpPr>
            <a:spLocks noGrp="1"/>
          </p:cNvSpPr>
          <p:nvPr>
            <p:ph type="sldNum" sz="quarter" idx="12"/>
          </p:nvPr>
        </p:nvSpPr>
        <p:spPr>
          <a:xfrm>
            <a:off x="7010400" y="6459083"/>
            <a:ext cx="2133600" cy="365125"/>
          </a:xfrm>
        </p:spPr>
        <p:txBody>
          <a:bodyPr/>
          <a:lstStyle/>
          <a:p>
            <a:fld id="{A9E5F718-A7CB-154E-909C-8FD121E5437A}" type="slidenum">
              <a:rPr lang="en-US" smtClean="0"/>
              <a:t>13</a:t>
            </a:fld>
            <a:endParaRPr lang="en-US" dirty="0"/>
          </a:p>
        </p:txBody>
      </p:sp>
    </p:spTree>
    <p:extLst>
      <p:ext uri="{BB962C8B-B14F-4D97-AF65-F5344CB8AC3E}">
        <p14:creationId xmlns:p14="http://schemas.microsoft.com/office/powerpoint/2010/main" val="3973232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4488"/>
            <a:ext cx="8229600" cy="1143000"/>
          </a:xfrm>
        </p:spPr>
        <p:txBody>
          <a:bodyPr>
            <a:normAutofit/>
          </a:bodyPr>
          <a:lstStyle/>
          <a:p>
            <a:pPr algn="ctr"/>
            <a:r>
              <a:rPr lang="en-US" b="1" u="sng" dirty="0" smtClean="0"/>
              <a:t>Homeless Students</a:t>
            </a:r>
            <a:endParaRPr lang="en-US" b="1" u="sng" dirty="0"/>
          </a:p>
        </p:txBody>
      </p:sp>
      <p:sp>
        <p:nvSpPr>
          <p:cNvPr id="3" name="Slide Number Placeholder 2"/>
          <p:cNvSpPr>
            <a:spLocks noGrp="1"/>
          </p:cNvSpPr>
          <p:nvPr>
            <p:ph type="sldNum" sz="quarter" idx="12"/>
          </p:nvPr>
        </p:nvSpPr>
        <p:spPr/>
        <p:txBody>
          <a:bodyPr/>
          <a:lstStyle/>
          <a:p>
            <a:fld id="{A9E5F718-A7CB-154E-909C-8FD121E5437A}" type="slidenum">
              <a:rPr lang="en-US" smtClean="0"/>
              <a:t>14</a:t>
            </a:fld>
            <a:endParaRPr lang="en-US" dirty="0"/>
          </a:p>
        </p:txBody>
      </p:sp>
    </p:spTree>
    <p:extLst>
      <p:ext uri="{BB962C8B-B14F-4D97-AF65-F5344CB8AC3E}">
        <p14:creationId xmlns:p14="http://schemas.microsoft.com/office/powerpoint/2010/main" val="612243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152396"/>
            <a:ext cx="8763000" cy="1143000"/>
          </a:xfrm>
        </p:spPr>
        <p:txBody>
          <a:bodyPr>
            <a:noAutofit/>
          </a:bodyPr>
          <a:lstStyle/>
          <a:p>
            <a:pPr algn="l"/>
            <a:r>
              <a:rPr lang="en-US" sz="3200" u="sng" dirty="0" smtClean="0">
                <a:solidFill>
                  <a:schemeClr val="bg1"/>
                </a:solidFill>
              </a:rPr>
              <a:t>The McKinney-Vento Homeless Education </a:t>
            </a:r>
            <a:br>
              <a:rPr lang="en-US" sz="3200" u="sng" dirty="0" smtClean="0">
                <a:solidFill>
                  <a:schemeClr val="bg1"/>
                </a:solidFill>
              </a:rPr>
            </a:br>
            <a:r>
              <a:rPr lang="en-US" sz="3200" u="sng" dirty="0" smtClean="0">
                <a:solidFill>
                  <a:schemeClr val="bg1"/>
                </a:solidFill>
              </a:rPr>
              <a:t>Assistance Improvement Act (MKV)</a:t>
            </a:r>
          </a:p>
        </p:txBody>
      </p:sp>
      <p:sp>
        <p:nvSpPr>
          <p:cNvPr id="5123" name="Content Placeholder 2"/>
          <p:cNvSpPr>
            <a:spLocks noGrp="1"/>
          </p:cNvSpPr>
          <p:nvPr>
            <p:ph idx="1"/>
          </p:nvPr>
        </p:nvSpPr>
        <p:spPr>
          <a:xfrm>
            <a:off x="110359" y="1418898"/>
            <a:ext cx="8652641" cy="3734994"/>
          </a:xfrm>
        </p:spPr>
        <p:txBody>
          <a:bodyPr>
            <a:normAutofit/>
          </a:bodyPr>
          <a:lstStyle/>
          <a:p>
            <a:pPr marL="0" indent="0">
              <a:buNone/>
            </a:pPr>
            <a:r>
              <a:rPr lang="en-US" sz="2400" u="sng" dirty="0" smtClean="0">
                <a:latin typeface="+mj-lt"/>
              </a:rPr>
              <a:t>Background Information</a:t>
            </a:r>
          </a:p>
          <a:p>
            <a:r>
              <a:rPr lang="en-US" sz="2400" dirty="0" smtClean="0">
                <a:latin typeface="+mj-lt"/>
              </a:rPr>
              <a:t>The MKV program is designed to address the problems that homeless children and youth have faced in enrolling, attending, and succeeding in school. </a:t>
            </a:r>
          </a:p>
          <a:p>
            <a:pPr marL="0" indent="0">
              <a:buNone/>
            </a:pPr>
            <a:endParaRPr lang="en-US" sz="2400" dirty="0" smtClean="0">
              <a:latin typeface="+mj-lt"/>
            </a:endParaRPr>
          </a:p>
          <a:p>
            <a:r>
              <a:rPr lang="en-US" sz="2400" dirty="0">
                <a:latin typeface="+mj-lt"/>
              </a:rPr>
              <a:t>States and districts are required to review and undertake steps to revise laws, regulations, practices, or policies that may act as a barrier to the enrollment, attendance, or success in school of homeless children and youth. </a:t>
            </a:r>
            <a:endParaRPr lang="en-US" sz="2400" dirty="0" smtClean="0">
              <a:latin typeface="+mj-lt"/>
            </a:endParaRPr>
          </a:p>
          <a:p>
            <a:pPr>
              <a:buFont typeface="Arial" pitchFamily="34" charset="0"/>
              <a:buNone/>
            </a:pPr>
            <a:endParaRPr lang="en-US" sz="2400" dirty="0" smtClean="0"/>
          </a:p>
        </p:txBody>
      </p:sp>
      <p:sp>
        <p:nvSpPr>
          <p:cNvPr id="5" name="Slide Number Placeholder 4"/>
          <p:cNvSpPr>
            <a:spLocks noGrp="1"/>
          </p:cNvSpPr>
          <p:nvPr>
            <p:ph type="sldNum" sz="quarter" idx="12"/>
          </p:nvPr>
        </p:nvSpPr>
        <p:spPr/>
        <p:txBody>
          <a:bodyPr/>
          <a:lstStyle/>
          <a:p>
            <a:pPr>
              <a:defRPr/>
            </a:pPr>
            <a:fld id="{3273F474-0DFE-436B-9C96-F57FF44B5765}" type="slidenum">
              <a:rPr lang="en-US" smtClean="0"/>
              <a:pPr>
                <a:defRPr/>
              </a:pPr>
              <a:t>15</a:t>
            </a:fld>
            <a:endParaRPr lang="en-US" dirty="0"/>
          </a:p>
        </p:txBody>
      </p:sp>
    </p:spTree>
    <p:extLst>
      <p:ext uri="{BB962C8B-B14F-4D97-AF65-F5344CB8AC3E}">
        <p14:creationId xmlns:p14="http://schemas.microsoft.com/office/powerpoint/2010/main" val="21113280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76200" y="673140"/>
            <a:ext cx="8763000" cy="1143000"/>
          </a:xfrm>
        </p:spPr>
        <p:txBody>
          <a:bodyPr>
            <a:noAutofit/>
          </a:bodyPr>
          <a:lstStyle/>
          <a:p>
            <a:pPr algn="l"/>
            <a:r>
              <a:rPr lang="en-US" sz="3200" u="sng" dirty="0" smtClean="0">
                <a:solidFill>
                  <a:schemeClr val="bg1"/>
                </a:solidFill>
              </a:rPr>
              <a:t>MKV</a:t>
            </a:r>
            <a:r>
              <a:rPr lang="en-US" sz="3200" u="sng" dirty="0">
                <a:solidFill>
                  <a:schemeClr val="bg1"/>
                </a:solidFill>
              </a:rPr>
              <a:t> </a:t>
            </a:r>
            <a:r>
              <a:rPr lang="en-US" sz="3200" u="sng" dirty="0" smtClean="0">
                <a:solidFill>
                  <a:schemeClr val="bg1"/>
                </a:solidFill>
              </a:rPr>
              <a:t>Eligibility </a:t>
            </a:r>
            <a:r>
              <a:rPr lang="en-US" sz="3200" u="sng" dirty="0">
                <a:solidFill>
                  <a:schemeClr val="bg1"/>
                </a:solidFill>
              </a:rPr>
              <a:t>–</a:t>
            </a:r>
            <a:r>
              <a:rPr lang="en-US" sz="3200" u="sng" dirty="0" smtClean="0">
                <a:solidFill>
                  <a:schemeClr val="bg1"/>
                </a:solidFill>
              </a:rPr>
              <a:t> </a:t>
            </a:r>
            <a:r>
              <a:rPr lang="en-US" sz="3200" u="sng" dirty="0">
                <a:solidFill>
                  <a:schemeClr val="bg1"/>
                </a:solidFill>
              </a:rPr>
              <a:t>Who is Covered?</a:t>
            </a:r>
            <a:br>
              <a:rPr lang="en-US" sz="3200" u="sng" dirty="0">
                <a:solidFill>
                  <a:schemeClr val="bg1"/>
                </a:solidFill>
              </a:rPr>
            </a:br>
            <a:endParaRPr lang="en-US" sz="3200" u="sng" dirty="0" smtClean="0">
              <a:solidFill>
                <a:schemeClr val="bg1"/>
              </a:solidFill>
            </a:endParaRPr>
          </a:p>
        </p:txBody>
      </p:sp>
      <p:sp>
        <p:nvSpPr>
          <p:cNvPr id="3" name="Content Placeholder 2"/>
          <p:cNvSpPr>
            <a:spLocks noGrp="1"/>
          </p:cNvSpPr>
          <p:nvPr>
            <p:ph idx="1"/>
          </p:nvPr>
        </p:nvSpPr>
        <p:spPr>
          <a:xfrm>
            <a:off x="0" y="1431528"/>
            <a:ext cx="8989621" cy="5444581"/>
          </a:xfrm>
        </p:spPr>
        <p:txBody>
          <a:bodyPr>
            <a:normAutofit/>
          </a:bodyPr>
          <a:lstStyle/>
          <a:p>
            <a:pPr marL="0" indent="0">
              <a:lnSpc>
                <a:spcPct val="90000"/>
              </a:lnSpc>
              <a:buNone/>
              <a:defRPr/>
            </a:pPr>
            <a:r>
              <a:rPr lang="en-US" sz="2400" dirty="0" smtClean="0">
                <a:latin typeface="+mj-lt"/>
              </a:rPr>
              <a:t>Children </a:t>
            </a:r>
            <a:r>
              <a:rPr lang="en-US" sz="2400" dirty="0">
                <a:latin typeface="+mj-lt"/>
              </a:rPr>
              <a:t>who lack a fixed, regular, and adequate nighttime </a:t>
            </a:r>
            <a:r>
              <a:rPr lang="en-US" sz="2400" dirty="0" smtClean="0">
                <a:latin typeface="+mj-lt"/>
              </a:rPr>
              <a:t>residence:</a:t>
            </a:r>
          </a:p>
          <a:p>
            <a:pPr marL="0" indent="0">
              <a:lnSpc>
                <a:spcPct val="90000"/>
              </a:lnSpc>
              <a:buNone/>
              <a:defRPr/>
            </a:pPr>
            <a:endParaRPr lang="en-US" sz="2400" dirty="0" smtClean="0">
              <a:latin typeface="+mj-lt"/>
            </a:endParaRPr>
          </a:p>
          <a:p>
            <a:pPr marL="628650" lvl="1" indent="-234950">
              <a:lnSpc>
                <a:spcPct val="90000"/>
              </a:lnSpc>
              <a:buSzPct val="100000"/>
              <a:buFont typeface="Arial" pitchFamily="34" charset="0"/>
              <a:buChar char="•"/>
              <a:defRPr/>
            </a:pPr>
            <a:r>
              <a:rPr lang="en-US" sz="2400" dirty="0" smtClean="0">
                <a:latin typeface="+mj-lt"/>
              </a:rPr>
              <a:t>Sharing </a:t>
            </a:r>
            <a:r>
              <a:rPr lang="en-US" sz="2400" dirty="0">
                <a:latin typeface="+mj-lt"/>
              </a:rPr>
              <a:t>the housing of others due to loss of housing, economic hardship, or similar </a:t>
            </a:r>
            <a:r>
              <a:rPr lang="en-US" sz="2400" dirty="0" smtClean="0">
                <a:latin typeface="+mj-lt"/>
              </a:rPr>
              <a:t>reason (Doubled-Up)</a:t>
            </a:r>
          </a:p>
          <a:p>
            <a:pPr marL="628650" lvl="1" indent="-234950">
              <a:lnSpc>
                <a:spcPct val="90000"/>
              </a:lnSpc>
              <a:buSzPct val="100000"/>
              <a:buFont typeface="Arial" pitchFamily="34" charset="0"/>
              <a:buChar char="•"/>
              <a:defRPr/>
            </a:pPr>
            <a:r>
              <a:rPr lang="en-US" sz="2400" dirty="0" smtClean="0">
                <a:latin typeface="+mj-lt"/>
              </a:rPr>
              <a:t>Living </a:t>
            </a:r>
            <a:r>
              <a:rPr lang="en-US" sz="2400" dirty="0">
                <a:latin typeface="+mj-lt"/>
              </a:rPr>
              <a:t>in motels, hotels, trailer parks, camping grounds due to lack of adequate alternative </a:t>
            </a:r>
            <a:r>
              <a:rPr lang="en-US" sz="2400" dirty="0" smtClean="0">
                <a:latin typeface="+mj-lt"/>
              </a:rPr>
              <a:t>accommodations</a:t>
            </a:r>
          </a:p>
          <a:p>
            <a:pPr marL="628650" lvl="1" indent="-234950">
              <a:lnSpc>
                <a:spcPct val="90000"/>
              </a:lnSpc>
              <a:buSzPct val="100000"/>
              <a:buFont typeface="Arial" pitchFamily="34" charset="0"/>
              <a:buChar char="•"/>
              <a:defRPr/>
            </a:pPr>
            <a:r>
              <a:rPr lang="en-US" sz="2400" dirty="0" smtClean="0">
                <a:latin typeface="+mj-lt"/>
              </a:rPr>
              <a:t>Living </a:t>
            </a:r>
            <a:r>
              <a:rPr lang="en-US" sz="2400" dirty="0">
                <a:latin typeface="+mj-lt"/>
              </a:rPr>
              <a:t>in emergency or transitional </a:t>
            </a:r>
            <a:r>
              <a:rPr lang="en-US" sz="2400" dirty="0" smtClean="0">
                <a:latin typeface="+mj-lt"/>
              </a:rPr>
              <a:t>shelters</a:t>
            </a:r>
          </a:p>
          <a:p>
            <a:pPr marL="628650" lvl="1" indent="-234950">
              <a:lnSpc>
                <a:spcPct val="90000"/>
              </a:lnSpc>
              <a:buSzPct val="100000"/>
              <a:buFont typeface="Arial" pitchFamily="34" charset="0"/>
              <a:buChar char="•"/>
              <a:defRPr/>
            </a:pPr>
            <a:r>
              <a:rPr lang="en-US" sz="2400" dirty="0" smtClean="0">
                <a:latin typeface="+mj-lt"/>
              </a:rPr>
              <a:t>Abandoned in hospitals</a:t>
            </a:r>
          </a:p>
          <a:p>
            <a:pPr marL="628650" lvl="1" indent="-234950">
              <a:lnSpc>
                <a:spcPct val="90000"/>
              </a:lnSpc>
              <a:buSzPct val="100000"/>
              <a:buFont typeface="Arial" pitchFamily="34" charset="0"/>
              <a:buChar char="•"/>
              <a:defRPr/>
            </a:pPr>
            <a:r>
              <a:rPr lang="en-US" sz="2400" dirty="0" smtClean="0">
                <a:latin typeface="+mj-lt"/>
                <a:cs typeface="Times New Roman" pitchFamily="18" charset="0"/>
              </a:rPr>
              <a:t>Awaiting </a:t>
            </a:r>
            <a:r>
              <a:rPr lang="en-US" sz="2400" dirty="0">
                <a:latin typeface="+mj-lt"/>
                <a:cs typeface="Times New Roman" pitchFamily="18" charset="0"/>
              </a:rPr>
              <a:t>foster care </a:t>
            </a:r>
            <a:r>
              <a:rPr lang="en-US" sz="2400" dirty="0" smtClean="0">
                <a:latin typeface="+mj-lt"/>
                <a:cs typeface="Times New Roman" pitchFamily="18" charset="0"/>
              </a:rPr>
              <a:t>placement</a:t>
            </a:r>
          </a:p>
          <a:p>
            <a:pPr marL="628650" lvl="1" indent="-234950">
              <a:lnSpc>
                <a:spcPct val="90000"/>
              </a:lnSpc>
              <a:buSzPct val="100000"/>
              <a:buFont typeface="Arial" pitchFamily="34" charset="0"/>
              <a:buChar char="•"/>
              <a:defRPr/>
            </a:pPr>
            <a:r>
              <a:rPr lang="en-US" sz="2400" dirty="0" smtClean="0">
                <a:latin typeface="+mj-lt"/>
                <a:cs typeface="Times New Roman" pitchFamily="18" charset="0"/>
              </a:rPr>
              <a:t>Living </a:t>
            </a:r>
            <a:r>
              <a:rPr lang="en-US" sz="2400" dirty="0">
                <a:latin typeface="+mj-lt"/>
                <a:cs typeface="Times New Roman" pitchFamily="18" charset="0"/>
              </a:rPr>
              <a:t>in a public or private place not designed for humans to </a:t>
            </a:r>
            <a:r>
              <a:rPr lang="en-US" sz="2400" dirty="0" smtClean="0">
                <a:latin typeface="+mj-lt"/>
                <a:cs typeface="Times New Roman" pitchFamily="18" charset="0"/>
              </a:rPr>
              <a:t>live</a:t>
            </a:r>
          </a:p>
          <a:p>
            <a:pPr marL="628650" lvl="1" indent="-234950">
              <a:lnSpc>
                <a:spcPct val="90000"/>
              </a:lnSpc>
              <a:buSzPct val="100000"/>
              <a:buFont typeface="Arial" pitchFamily="34" charset="0"/>
              <a:buChar char="•"/>
              <a:defRPr/>
            </a:pPr>
            <a:r>
              <a:rPr lang="en-US" sz="2400" dirty="0" smtClean="0">
                <a:latin typeface="+mj-lt"/>
                <a:cs typeface="Times New Roman" pitchFamily="18" charset="0"/>
              </a:rPr>
              <a:t>Migratory </a:t>
            </a:r>
            <a:r>
              <a:rPr lang="en-US" sz="2400" dirty="0">
                <a:latin typeface="+mj-lt"/>
                <a:cs typeface="Times New Roman" pitchFamily="18" charset="0"/>
              </a:rPr>
              <a:t>children living in above circumstances</a:t>
            </a:r>
          </a:p>
          <a:p>
            <a:pPr lvl="1">
              <a:lnSpc>
                <a:spcPct val="90000"/>
              </a:lnSpc>
              <a:buFont typeface="Arial" charset="0"/>
              <a:buChar char="–"/>
              <a:defRPr/>
            </a:pPr>
            <a:endParaRPr lang="en-US" sz="2400" dirty="0">
              <a:effectLst>
                <a:outerShdw blurRad="38100" dist="38100" dir="2700000" algn="tl">
                  <a:srgbClr val="C0C0C0"/>
                </a:outerShdw>
              </a:effectLst>
              <a:latin typeface="+mj-lt"/>
            </a:endParaRPr>
          </a:p>
          <a:p>
            <a:pPr marL="0" indent="0">
              <a:buNone/>
              <a:defRPr/>
            </a:pPr>
            <a:endParaRPr lang="en-US" sz="2400" dirty="0">
              <a:latin typeface="+mj-lt"/>
            </a:endParaRPr>
          </a:p>
        </p:txBody>
      </p:sp>
      <p:sp>
        <p:nvSpPr>
          <p:cNvPr id="4" name="Slide Number Placeholder 3"/>
          <p:cNvSpPr>
            <a:spLocks noGrp="1"/>
          </p:cNvSpPr>
          <p:nvPr>
            <p:ph type="sldNum" sz="quarter" idx="12"/>
          </p:nvPr>
        </p:nvSpPr>
        <p:spPr/>
        <p:txBody>
          <a:bodyPr/>
          <a:lstStyle/>
          <a:p>
            <a:pPr>
              <a:defRPr/>
            </a:pPr>
            <a:fld id="{3E936F0D-E282-436F-80EB-E71473FEDCDF}" type="slidenum">
              <a:rPr lang="en-US" smtClean="0"/>
              <a:pPr>
                <a:defRPr/>
              </a:pPr>
              <a:t>16</a:t>
            </a:fld>
            <a:endParaRPr lang="en-US" dirty="0"/>
          </a:p>
        </p:txBody>
      </p:sp>
    </p:spTree>
    <p:extLst>
      <p:ext uri="{BB962C8B-B14F-4D97-AF65-F5344CB8AC3E}">
        <p14:creationId xmlns:p14="http://schemas.microsoft.com/office/powerpoint/2010/main" val="1423894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678980"/>
            <a:ext cx="8763000" cy="1143000"/>
          </a:xfrm>
        </p:spPr>
        <p:txBody>
          <a:bodyPr>
            <a:noAutofit/>
          </a:bodyPr>
          <a:lstStyle/>
          <a:p>
            <a:pPr algn="l"/>
            <a:r>
              <a:rPr lang="en-US" sz="3200" u="sng" dirty="0" smtClean="0">
                <a:solidFill>
                  <a:schemeClr val="bg1"/>
                </a:solidFill>
              </a:rPr>
              <a:t>MKV</a:t>
            </a:r>
            <a:r>
              <a:rPr lang="en-US" sz="3200" u="sng" dirty="0">
                <a:solidFill>
                  <a:schemeClr val="bg1"/>
                </a:solidFill>
              </a:rPr>
              <a:t> </a:t>
            </a:r>
            <a:r>
              <a:rPr lang="en-US" sz="3200" u="sng" dirty="0" smtClean="0">
                <a:solidFill>
                  <a:schemeClr val="bg1"/>
                </a:solidFill>
              </a:rPr>
              <a:t>Enrollment </a:t>
            </a:r>
            <a:r>
              <a:rPr lang="en-US" sz="3200" u="sng" dirty="0">
                <a:solidFill>
                  <a:schemeClr val="bg1"/>
                </a:solidFill>
              </a:rPr>
              <a:t>Barriers</a:t>
            </a:r>
            <a:br>
              <a:rPr lang="en-US" sz="3200" u="sng" dirty="0">
                <a:solidFill>
                  <a:schemeClr val="bg1"/>
                </a:solidFill>
              </a:rPr>
            </a:br>
            <a:endParaRPr lang="en-US" sz="3200" u="sng" dirty="0" smtClean="0">
              <a:solidFill>
                <a:schemeClr val="bg1"/>
              </a:solidFill>
            </a:endParaRPr>
          </a:p>
        </p:txBody>
      </p:sp>
      <p:sp>
        <p:nvSpPr>
          <p:cNvPr id="3" name="Content Placeholder 2"/>
          <p:cNvSpPr>
            <a:spLocks noGrp="1"/>
          </p:cNvSpPr>
          <p:nvPr>
            <p:ph idx="1"/>
          </p:nvPr>
        </p:nvSpPr>
        <p:spPr>
          <a:xfrm>
            <a:off x="0" y="1403131"/>
            <a:ext cx="8686800" cy="4616669"/>
          </a:xfrm>
        </p:spPr>
        <p:txBody>
          <a:bodyPr>
            <a:normAutofit/>
          </a:bodyPr>
          <a:lstStyle/>
          <a:p>
            <a:r>
              <a:rPr lang="en-US" sz="2400" dirty="0" smtClean="0">
                <a:latin typeface="+mj-lt"/>
              </a:rPr>
              <a:t>A </a:t>
            </a:r>
            <a:r>
              <a:rPr lang="en-US" sz="2400" dirty="0">
                <a:latin typeface="+mj-lt"/>
              </a:rPr>
              <a:t>school selected on the basis of a “best interest determination” (</a:t>
            </a:r>
            <a:r>
              <a:rPr lang="en-US" sz="2400" i="1" dirty="0">
                <a:latin typeface="+mj-lt"/>
              </a:rPr>
              <a:t>see </a:t>
            </a:r>
            <a:r>
              <a:rPr lang="en-US" sz="2400" dirty="0">
                <a:latin typeface="+mj-lt"/>
              </a:rPr>
              <a:t>G-1 and G-2) must immediately enroll the homeless child or youth, even if the child or youth is unable to produce the records normally required for enrollment (such as previous academic records, medical records, </a:t>
            </a:r>
            <a:r>
              <a:rPr lang="en-US" sz="2400" b="1" u="sng" dirty="0">
                <a:latin typeface="+mj-lt"/>
              </a:rPr>
              <a:t>proof of residency</a:t>
            </a:r>
            <a:r>
              <a:rPr lang="en-US" sz="2400" dirty="0">
                <a:latin typeface="+mj-lt"/>
              </a:rPr>
              <a:t>, birth certificates, or other documentation). The enrolling school must immediately contact the school last attended by the child or youth to obtain relevant academic or other records. </a:t>
            </a:r>
            <a:endParaRPr lang="en-US" sz="2400" dirty="0" smtClean="0">
              <a:latin typeface="+mj-lt"/>
            </a:endParaRPr>
          </a:p>
          <a:p>
            <a:pPr marL="0" indent="0" algn="r">
              <a:buNone/>
            </a:pPr>
            <a:r>
              <a:rPr lang="en-US" sz="2400" dirty="0" smtClean="0">
                <a:latin typeface="+mj-lt"/>
              </a:rPr>
              <a:t>-Homeless Children and Youth Program Non-Regulatory Guidance</a:t>
            </a:r>
            <a:endParaRPr lang="en-US" sz="2400" dirty="0">
              <a:latin typeface="+mj-lt"/>
            </a:endParaRPr>
          </a:p>
        </p:txBody>
      </p:sp>
      <p:sp>
        <p:nvSpPr>
          <p:cNvPr id="2" name="Slide Number Placeholder 1"/>
          <p:cNvSpPr>
            <a:spLocks noGrp="1"/>
          </p:cNvSpPr>
          <p:nvPr>
            <p:ph type="sldNum" sz="quarter" idx="12"/>
          </p:nvPr>
        </p:nvSpPr>
        <p:spPr/>
        <p:txBody>
          <a:bodyPr/>
          <a:lstStyle/>
          <a:p>
            <a:fld id="{A9E5F718-A7CB-154E-909C-8FD121E5437A}" type="slidenum">
              <a:rPr lang="en-US" smtClean="0"/>
              <a:t>17</a:t>
            </a:fld>
            <a:endParaRPr lang="en-US" dirty="0"/>
          </a:p>
        </p:txBody>
      </p:sp>
    </p:spTree>
    <p:extLst>
      <p:ext uri="{BB962C8B-B14F-4D97-AF65-F5344CB8AC3E}">
        <p14:creationId xmlns:p14="http://schemas.microsoft.com/office/powerpoint/2010/main" val="2629939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3062" y="733538"/>
            <a:ext cx="8763000" cy="1143000"/>
          </a:xfrm>
        </p:spPr>
        <p:txBody>
          <a:bodyPr>
            <a:noAutofit/>
          </a:bodyPr>
          <a:lstStyle/>
          <a:p>
            <a:pPr algn="l"/>
            <a:r>
              <a:rPr lang="en-US" sz="3200" u="sng" dirty="0" smtClean="0">
                <a:solidFill>
                  <a:schemeClr val="bg1"/>
                </a:solidFill>
              </a:rPr>
              <a:t>MKV</a:t>
            </a:r>
            <a:r>
              <a:rPr lang="en-US" sz="3200" u="sng" dirty="0">
                <a:solidFill>
                  <a:schemeClr val="bg1"/>
                </a:solidFill>
              </a:rPr>
              <a:t> </a:t>
            </a:r>
            <a:r>
              <a:rPr lang="en-US" sz="3200" u="sng" dirty="0" smtClean="0">
                <a:solidFill>
                  <a:schemeClr val="bg1"/>
                </a:solidFill>
              </a:rPr>
              <a:t>Steps </a:t>
            </a:r>
            <a:r>
              <a:rPr lang="en-US" sz="3200" u="sng" dirty="0">
                <a:solidFill>
                  <a:schemeClr val="bg1"/>
                </a:solidFill>
              </a:rPr>
              <a:t>for LEAs</a:t>
            </a:r>
            <a:br>
              <a:rPr lang="en-US" sz="3200" u="sng" dirty="0">
                <a:solidFill>
                  <a:schemeClr val="bg1"/>
                </a:solidFill>
              </a:rPr>
            </a:br>
            <a:endParaRPr lang="en-US" sz="3200" u="sng" dirty="0" smtClean="0">
              <a:solidFill>
                <a:schemeClr val="bg1"/>
              </a:solidFill>
            </a:endParaRPr>
          </a:p>
        </p:txBody>
      </p:sp>
      <p:sp>
        <p:nvSpPr>
          <p:cNvPr id="3" name="Content Placeholder 2"/>
          <p:cNvSpPr>
            <a:spLocks noGrp="1"/>
          </p:cNvSpPr>
          <p:nvPr>
            <p:ph idx="1"/>
          </p:nvPr>
        </p:nvSpPr>
        <p:spPr>
          <a:xfrm>
            <a:off x="63062" y="1434662"/>
            <a:ext cx="8939048" cy="4889938"/>
          </a:xfrm>
        </p:spPr>
        <p:txBody>
          <a:bodyPr>
            <a:normAutofit/>
          </a:bodyPr>
          <a:lstStyle/>
          <a:p>
            <a:r>
              <a:rPr lang="en-US" sz="2400" dirty="0" smtClean="0">
                <a:latin typeface="+mj-lt"/>
              </a:rPr>
              <a:t>Identify and train the homeless liaison and pertinent staff</a:t>
            </a:r>
          </a:p>
          <a:p>
            <a:r>
              <a:rPr lang="en-US" sz="2400" dirty="0" smtClean="0">
                <a:latin typeface="+mj-lt"/>
              </a:rPr>
              <a:t>Strategically identify homeless students</a:t>
            </a:r>
          </a:p>
          <a:p>
            <a:r>
              <a:rPr lang="en-US" sz="2400" dirty="0" smtClean="0">
                <a:latin typeface="+mj-lt"/>
              </a:rPr>
              <a:t>Complete the OSSE Confidential Referral form.  Place a copy in the student’s secured record, and send a copy to OSSE.</a:t>
            </a:r>
          </a:p>
          <a:p>
            <a:r>
              <a:rPr lang="en-US" sz="2400" dirty="0" smtClean="0">
                <a:latin typeface="+mj-lt"/>
              </a:rPr>
              <a:t>Work with the family to obtain any missing documentation that can be retrieved with support.*</a:t>
            </a:r>
          </a:p>
          <a:p>
            <a:r>
              <a:rPr lang="en-US" sz="2400" dirty="0" smtClean="0">
                <a:latin typeface="+mj-lt"/>
              </a:rPr>
              <a:t>Follow-up with the family to identify any needs that may be barriers (uniforms, transportation, etc.)</a:t>
            </a:r>
          </a:p>
          <a:p>
            <a:pPr marL="0" indent="0">
              <a:buNone/>
            </a:pPr>
            <a:endParaRPr lang="en-US" sz="2400" dirty="0" smtClean="0">
              <a:latin typeface="+mj-lt"/>
            </a:endParaRPr>
          </a:p>
          <a:p>
            <a:pPr marL="0" indent="0" algn="r">
              <a:buNone/>
            </a:pPr>
            <a:r>
              <a:rPr lang="en-US" sz="2000" dirty="0" smtClean="0">
                <a:latin typeface="+mj-lt"/>
              </a:rPr>
              <a:t>*Student must be enrolled and participating</a:t>
            </a:r>
          </a:p>
          <a:p>
            <a:pPr marL="0" indent="0" algn="r">
              <a:buNone/>
            </a:pPr>
            <a:r>
              <a:rPr lang="en-US" sz="2000" dirty="0" smtClean="0">
                <a:latin typeface="+mj-lt"/>
              </a:rPr>
              <a:t> fully in school while gathering missing documentation</a:t>
            </a:r>
            <a:r>
              <a:rPr lang="en-US" sz="1400" dirty="0" smtClean="0">
                <a:latin typeface="+mj-lt"/>
              </a:rPr>
              <a:t>.</a:t>
            </a:r>
            <a:endParaRPr lang="en-US" sz="1400" dirty="0">
              <a:latin typeface="+mj-lt"/>
            </a:endParaRPr>
          </a:p>
        </p:txBody>
      </p:sp>
      <p:sp>
        <p:nvSpPr>
          <p:cNvPr id="2" name="Slide Number Placeholder 1"/>
          <p:cNvSpPr>
            <a:spLocks noGrp="1"/>
          </p:cNvSpPr>
          <p:nvPr>
            <p:ph type="sldNum" sz="quarter" idx="12"/>
          </p:nvPr>
        </p:nvSpPr>
        <p:spPr/>
        <p:txBody>
          <a:bodyPr/>
          <a:lstStyle/>
          <a:p>
            <a:fld id="{A9E5F718-A7CB-154E-909C-8FD121E5437A}" type="slidenum">
              <a:rPr lang="en-US" smtClean="0"/>
              <a:t>18</a:t>
            </a:fld>
            <a:endParaRPr lang="en-US" dirty="0"/>
          </a:p>
        </p:txBody>
      </p:sp>
    </p:spTree>
    <p:extLst>
      <p:ext uri="{BB962C8B-B14F-4D97-AF65-F5344CB8AC3E}">
        <p14:creationId xmlns:p14="http://schemas.microsoft.com/office/powerpoint/2010/main" val="27671895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4488"/>
            <a:ext cx="8229600" cy="1143000"/>
          </a:xfrm>
        </p:spPr>
        <p:txBody>
          <a:bodyPr>
            <a:normAutofit/>
          </a:bodyPr>
          <a:lstStyle/>
          <a:p>
            <a:pPr algn="ctr"/>
            <a:r>
              <a:rPr lang="en-US" b="1" u="sng" dirty="0" smtClean="0"/>
              <a:t>Data Management</a:t>
            </a:r>
            <a:endParaRPr lang="en-US" b="1" u="sng" dirty="0"/>
          </a:p>
        </p:txBody>
      </p:sp>
      <p:sp>
        <p:nvSpPr>
          <p:cNvPr id="3" name="Slide Number Placeholder 2"/>
          <p:cNvSpPr>
            <a:spLocks noGrp="1"/>
          </p:cNvSpPr>
          <p:nvPr>
            <p:ph type="sldNum" sz="quarter" idx="12"/>
          </p:nvPr>
        </p:nvSpPr>
        <p:spPr/>
        <p:txBody>
          <a:bodyPr/>
          <a:lstStyle/>
          <a:p>
            <a:fld id="{A9E5F718-A7CB-154E-909C-8FD121E5437A}" type="slidenum">
              <a:rPr lang="en-US" smtClean="0"/>
              <a:t>19</a:t>
            </a:fld>
            <a:endParaRPr lang="en-US" dirty="0"/>
          </a:p>
        </p:txBody>
      </p:sp>
    </p:spTree>
    <p:extLst>
      <p:ext uri="{BB962C8B-B14F-4D97-AF65-F5344CB8AC3E}">
        <p14:creationId xmlns:p14="http://schemas.microsoft.com/office/powerpoint/2010/main" val="3675947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5725" y="813603"/>
            <a:ext cx="7772400" cy="435525"/>
          </a:xfrm>
        </p:spPr>
        <p:txBody>
          <a:bodyPr>
            <a:normAutofit fontScale="90000"/>
          </a:bodyPr>
          <a:lstStyle/>
          <a:p>
            <a:pPr algn="l"/>
            <a:r>
              <a:rPr lang="en-US" sz="3600" u="sng" dirty="0" smtClean="0">
                <a:solidFill>
                  <a:schemeClr val="bg1"/>
                </a:solidFill>
              </a:rPr>
              <a:t>Agenda</a:t>
            </a:r>
            <a:endParaRPr lang="en-US" sz="3600" u="sng" dirty="0">
              <a:solidFill>
                <a:schemeClr val="bg1"/>
              </a:solidFill>
            </a:endParaRPr>
          </a:p>
        </p:txBody>
      </p:sp>
      <p:sp>
        <p:nvSpPr>
          <p:cNvPr id="4" name="Content Placeholder 2"/>
          <p:cNvSpPr>
            <a:spLocks noGrp="1"/>
          </p:cNvSpPr>
          <p:nvPr>
            <p:ph idx="1"/>
          </p:nvPr>
        </p:nvSpPr>
        <p:spPr>
          <a:xfrm>
            <a:off x="457200" y="1466850"/>
            <a:ext cx="8229600" cy="4722248"/>
          </a:xfrm>
        </p:spPr>
        <p:txBody>
          <a:bodyPr>
            <a:noAutofit/>
          </a:bodyPr>
          <a:lstStyle/>
          <a:p>
            <a:pPr marL="0" lvl="0" indent="0">
              <a:buNone/>
            </a:pPr>
            <a:r>
              <a:rPr lang="en-US" sz="2400" dirty="0" smtClean="0">
                <a:latin typeface="+mj-lt"/>
              </a:rPr>
              <a:t>9:00am - 9:05am	Welcome and Agenda Overview</a:t>
            </a:r>
          </a:p>
          <a:p>
            <a:pPr marL="0" lvl="0" indent="0">
              <a:buNone/>
            </a:pPr>
            <a:r>
              <a:rPr lang="en-US" sz="2400" dirty="0" smtClean="0">
                <a:latin typeface="+mj-lt"/>
              </a:rPr>
              <a:t>9:05am - 9:35am	Audit Changes and Residency Verification </a:t>
            </a:r>
          </a:p>
          <a:p>
            <a:pPr marL="0" lvl="0" indent="0">
              <a:buNone/>
            </a:pPr>
            <a:r>
              <a:rPr lang="en-US" sz="2400" dirty="0" smtClean="0">
                <a:latin typeface="+mj-lt"/>
              </a:rPr>
              <a:t>9:35am -9:50am	</a:t>
            </a:r>
            <a:r>
              <a:rPr lang="en-US" sz="2400" dirty="0">
                <a:latin typeface="+mj-lt"/>
              </a:rPr>
              <a:t>Homeless Students</a:t>
            </a:r>
          </a:p>
          <a:p>
            <a:pPr marL="0" indent="0">
              <a:buNone/>
            </a:pPr>
            <a:r>
              <a:rPr lang="en-US" sz="2400" dirty="0" smtClean="0">
                <a:latin typeface="+mj-lt"/>
              </a:rPr>
              <a:t>9:50am- 10:20am	</a:t>
            </a:r>
            <a:r>
              <a:rPr lang="en-US" sz="2400" dirty="0">
                <a:latin typeface="+mj-lt"/>
              </a:rPr>
              <a:t>Data </a:t>
            </a:r>
            <a:r>
              <a:rPr lang="en-US" sz="2400" dirty="0" smtClean="0">
                <a:latin typeface="+mj-lt"/>
              </a:rPr>
              <a:t>Management</a:t>
            </a:r>
          </a:p>
          <a:p>
            <a:pPr marL="0" lvl="0" indent="0">
              <a:buNone/>
            </a:pPr>
            <a:r>
              <a:rPr lang="en-US" sz="2400" dirty="0" smtClean="0">
                <a:latin typeface="+mj-lt"/>
              </a:rPr>
              <a:t>10:20am- 10:30am	Break</a:t>
            </a:r>
          </a:p>
          <a:p>
            <a:pPr marL="0" indent="0">
              <a:buNone/>
            </a:pPr>
            <a:r>
              <a:rPr lang="en-US" sz="2400" dirty="0" smtClean="0">
                <a:latin typeface="+mj-lt"/>
              </a:rPr>
              <a:t>10:30am- 10:55am	</a:t>
            </a:r>
            <a:r>
              <a:rPr lang="en-US" sz="2400" dirty="0">
                <a:latin typeface="+mj-lt"/>
              </a:rPr>
              <a:t>Special Education</a:t>
            </a:r>
          </a:p>
          <a:p>
            <a:pPr marL="0" indent="0">
              <a:buNone/>
            </a:pPr>
            <a:r>
              <a:rPr lang="en-US" sz="2400" dirty="0" smtClean="0">
                <a:latin typeface="+mj-lt"/>
              </a:rPr>
              <a:t>10:55am-11:25am	</a:t>
            </a:r>
            <a:r>
              <a:rPr lang="en-US" sz="2400" dirty="0">
                <a:latin typeface="+mj-lt"/>
              </a:rPr>
              <a:t>English Language </a:t>
            </a:r>
            <a:r>
              <a:rPr lang="en-US" sz="2400" dirty="0" smtClean="0">
                <a:latin typeface="+mj-lt"/>
              </a:rPr>
              <a:t>Learners</a:t>
            </a:r>
          </a:p>
          <a:p>
            <a:pPr marL="0" lvl="0" indent="0">
              <a:buNone/>
            </a:pPr>
            <a:r>
              <a:rPr lang="en-US" sz="2400" dirty="0" smtClean="0">
                <a:latin typeface="+mj-lt"/>
              </a:rPr>
              <a:t>11:25am-11:50am	Head Count Day</a:t>
            </a:r>
          </a:p>
          <a:p>
            <a:pPr marL="0" lvl="0" indent="0">
              <a:buNone/>
            </a:pPr>
            <a:r>
              <a:rPr lang="en-US" sz="2400" dirty="0" smtClean="0">
                <a:latin typeface="+mj-lt"/>
              </a:rPr>
              <a:t>11:50am-12:00pm	Questions</a:t>
            </a:r>
            <a:endParaRPr lang="en-US" sz="2400" dirty="0">
              <a:latin typeface="+mj-lt"/>
            </a:endParaRPr>
          </a:p>
        </p:txBody>
      </p:sp>
      <p:sp>
        <p:nvSpPr>
          <p:cNvPr id="2" name="Slide Number Placeholder 1"/>
          <p:cNvSpPr>
            <a:spLocks noGrp="1"/>
          </p:cNvSpPr>
          <p:nvPr>
            <p:ph type="sldNum" sz="quarter" idx="12"/>
          </p:nvPr>
        </p:nvSpPr>
        <p:spPr/>
        <p:txBody>
          <a:bodyPr/>
          <a:lstStyle/>
          <a:p>
            <a:fld id="{A9E5F718-A7CB-154E-909C-8FD121E5437A}" type="slidenum">
              <a:rPr lang="en-US" smtClean="0"/>
              <a:t>2</a:t>
            </a:fld>
            <a:endParaRPr lang="en-US" dirty="0"/>
          </a:p>
        </p:txBody>
      </p:sp>
    </p:spTree>
    <p:extLst>
      <p:ext uri="{BB962C8B-B14F-4D97-AF65-F5344CB8AC3E}">
        <p14:creationId xmlns:p14="http://schemas.microsoft.com/office/powerpoint/2010/main" val="41991972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7462"/>
            <a:ext cx="8229600" cy="1143000"/>
          </a:xfrm>
        </p:spPr>
        <p:txBody>
          <a:bodyPr>
            <a:normAutofit/>
          </a:bodyPr>
          <a:lstStyle/>
          <a:p>
            <a:pPr algn="l"/>
            <a:r>
              <a:rPr lang="en-US" sz="3200" u="sng" dirty="0" smtClean="0">
                <a:solidFill>
                  <a:schemeClr val="bg1"/>
                </a:solidFill>
              </a:rPr>
              <a:t>Data Management Process</a:t>
            </a:r>
            <a:endParaRPr lang="en-US" sz="3200" u="sng" dirty="0">
              <a:solidFill>
                <a:schemeClr val="bg1"/>
              </a:solidFill>
            </a:endParaRPr>
          </a:p>
        </p:txBody>
      </p:sp>
      <p:sp>
        <p:nvSpPr>
          <p:cNvPr id="3" name="Content Placeholder 2"/>
          <p:cNvSpPr>
            <a:spLocks noGrp="1"/>
          </p:cNvSpPr>
          <p:nvPr>
            <p:ph idx="1"/>
          </p:nvPr>
        </p:nvSpPr>
        <p:spPr>
          <a:xfrm>
            <a:off x="1" y="1403131"/>
            <a:ext cx="8686800" cy="5116421"/>
          </a:xfrm>
        </p:spPr>
        <p:txBody>
          <a:bodyPr>
            <a:normAutofit/>
          </a:bodyPr>
          <a:lstStyle/>
          <a:p>
            <a:r>
              <a:rPr lang="en-US" sz="2400" dirty="0" smtClean="0">
                <a:latin typeface="+mj-lt"/>
              </a:rPr>
              <a:t>OSSE will use QuickBase applications, EASYIEP (SEDS), and SLED this year for the audit.</a:t>
            </a:r>
          </a:p>
          <a:p>
            <a:r>
              <a:rPr lang="en-US" sz="2400" dirty="0" smtClean="0">
                <a:latin typeface="+mj-lt"/>
              </a:rPr>
              <a:t>SLED will be updated daily based on the ProActive feeds from the LEA Student Information Systems (SIS), EASYIEP, and the Enrollment Audit 2013 QuickBase tool </a:t>
            </a:r>
          </a:p>
          <a:p>
            <a:r>
              <a:rPr lang="en-US" sz="2400" dirty="0" smtClean="0">
                <a:latin typeface="+mj-lt"/>
              </a:rPr>
              <a:t>Throughout the entire audit process, it is the LEAs’ legal responsibility to ensure that their data are accurate, complete, and valid.</a:t>
            </a:r>
          </a:p>
          <a:p>
            <a:endParaRPr lang="en-US" dirty="0" smtClean="0">
              <a:latin typeface="+mj-lt"/>
            </a:endParaRPr>
          </a:p>
        </p:txBody>
      </p:sp>
      <p:sp>
        <p:nvSpPr>
          <p:cNvPr id="4" name="Slide Number Placeholder 3"/>
          <p:cNvSpPr>
            <a:spLocks noGrp="1"/>
          </p:cNvSpPr>
          <p:nvPr>
            <p:ph type="sldNum" sz="quarter" idx="12"/>
          </p:nvPr>
        </p:nvSpPr>
        <p:spPr/>
        <p:txBody>
          <a:bodyPr/>
          <a:lstStyle/>
          <a:p>
            <a:fld id="{A9E5F718-A7CB-154E-909C-8FD121E5437A}" type="slidenum">
              <a:rPr lang="en-US" smtClean="0"/>
              <a:t>20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56337989"/>
              </p:ext>
            </p:extLst>
          </p:nvPr>
        </p:nvGraphicFramePr>
        <p:xfrm>
          <a:off x="472453" y="5053386"/>
          <a:ext cx="7993629" cy="1240536"/>
        </p:xfrm>
        <a:graphic>
          <a:graphicData uri="http://schemas.openxmlformats.org/drawingml/2006/table">
            <a:tbl>
              <a:tblPr firstRow="1" firstCol="1" bandRow="1">
                <a:tableStyleId>{5C22544A-7EE6-4342-B048-85BDC9FD1C3A}</a:tableStyleId>
              </a:tblPr>
              <a:tblGrid>
                <a:gridCol w="1305083"/>
                <a:gridCol w="6688546"/>
              </a:tblGrid>
              <a:tr h="0">
                <a:tc>
                  <a:txBody>
                    <a:bodyPr/>
                    <a:lstStyle/>
                    <a:p>
                      <a:pPr marL="0" marR="0" algn="ctr">
                        <a:spcBef>
                          <a:spcPts val="0"/>
                        </a:spcBef>
                        <a:spcAft>
                          <a:spcPts val="0"/>
                        </a:spcAft>
                        <a:tabLst>
                          <a:tab pos="457200" algn="l"/>
                        </a:tabLst>
                      </a:pPr>
                      <a:r>
                        <a:rPr lang="en-US" sz="1800" dirty="0">
                          <a:effectLst/>
                        </a:rPr>
                        <a:t>Term</a:t>
                      </a:r>
                      <a:endParaRPr lang="en-US" sz="1800" dirty="0">
                        <a:effectLst/>
                        <a:latin typeface="Calibri"/>
                        <a:ea typeface="Calibri"/>
                      </a:endParaRPr>
                    </a:p>
                  </a:txBody>
                  <a:tcPr marL="68580" marR="68580" marT="0" marB="0"/>
                </a:tc>
                <a:tc>
                  <a:txBody>
                    <a:bodyPr/>
                    <a:lstStyle/>
                    <a:p>
                      <a:pPr marL="0" marR="0" algn="ctr">
                        <a:spcBef>
                          <a:spcPts val="0"/>
                        </a:spcBef>
                        <a:spcAft>
                          <a:spcPts val="0"/>
                        </a:spcAft>
                        <a:tabLst>
                          <a:tab pos="457200" algn="l"/>
                        </a:tabLst>
                      </a:pPr>
                      <a:r>
                        <a:rPr lang="en-US" sz="1800" dirty="0">
                          <a:effectLst/>
                        </a:rPr>
                        <a:t>Definition</a:t>
                      </a:r>
                      <a:endParaRPr lang="en-US" sz="1800" dirty="0">
                        <a:effectLst/>
                        <a:latin typeface="Calibri"/>
                        <a:ea typeface="Calibri"/>
                      </a:endParaRPr>
                    </a:p>
                  </a:txBody>
                  <a:tcPr marL="68580" marR="68580" marT="0" marB="0"/>
                </a:tc>
              </a:tr>
              <a:tr h="0">
                <a:tc>
                  <a:txBody>
                    <a:bodyPr/>
                    <a:lstStyle/>
                    <a:p>
                      <a:pPr marL="0" marR="0" algn="just">
                        <a:spcBef>
                          <a:spcPts val="0"/>
                        </a:spcBef>
                        <a:spcAft>
                          <a:spcPts val="0"/>
                        </a:spcAft>
                        <a:tabLst>
                          <a:tab pos="457200" algn="l"/>
                        </a:tabLst>
                      </a:pPr>
                      <a:r>
                        <a:rPr lang="en-US" sz="1800" dirty="0">
                          <a:effectLst/>
                        </a:rPr>
                        <a:t>Accurate</a:t>
                      </a:r>
                      <a:endParaRPr lang="en-US" sz="1800" dirty="0">
                        <a:effectLst/>
                        <a:latin typeface="Calibri"/>
                        <a:ea typeface="Calibri"/>
                      </a:endParaRPr>
                    </a:p>
                  </a:txBody>
                  <a:tcPr marL="68580" marR="68580" marT="0" marB="0"/>
                </a:tc>
                <a:tc>
                  <a:txBody>
                    <a:bodyPr/>
                    <a:lstStyle/>
                    <a:p>
                      <a:pPr marL="0" marR="0" algn="just">
                        <a:spcBef>
                          <a:spcPts val="0"/>
                        </a:spcBef>
                        <a:spcAft>
                          <a:spcPts val="0"/>
                        </a:spcAft>
                        <a:tabLst>
                          <a:tab pos="457200" algn="l"/>
                        </a:tabLst>
                      </a:pPr>
                      <a:r>
                        <a:rPr lang="en-US" sz="1800" dirty="0">
                          <a:effectLst/>
                        </a:rPr>
                        <a:t>The data correctly represent reality.</a:t>
                      </a:r>
                      <a:endParaRPr lang="en-US" sz="1800" dirty="0">
                        <a:effectLst/>
                        <a:latin typeface="Calibri"/>
                        <a:ea typeface="Calibri"/>
                      </a:endParaRPr>
                    </a:p>
                  </a:txBody>
                  <a:tcPr marL="68580" marR="68580" marT="0" marB="0"/>
                </a:tc>
              </a:tr>
              <a:tr h="417576">
                <a:tc>
                  <a:txBody>
                    <a:bodyPr/>
                    <a:lstStyle/>
                    <a:p>
                      <a:pPr marL="0" marR="0" algn="just">
                        <a:spcBef>
                          <a:spcPts val="0"/>
                        </a:spcBef>
                        <a:spcAft>
                          <a:spcPts val="0"/>
                        </a:spcAft>
                        <a:tabLst>
                          <a:tab pos="457200" algn="l"/>
                        </a:tabLst>
                      </a:pPr>
                      <a:r>
                        <a:rPr lang="en-US" sz="1800" dirty="0">
                          <a:effectLst/>
                        </a:rPr>
                        <a:t>Complete</a:t>
                      </a:r>
                      <a:endParaRPr lang="en-US" sz="1800" dirty="0">
                        <a:effectLst/>
                        <a:latin typeface="Calibri"/>
                        <a:ea typeface="Calibri"/>
                      </a:endParaRPr>
                    </a:p>
                  </a:txBody>
                  <a:tcPr marL="68580" marR="68580" marT="0" marB="0"/>
                </a:tc>
                <a:tc>
                  <a:txBody>
                    <a:bodyPr/>
                    <a:lstStyle/>
                    <a:p>
                      <a:pPr marL="0" marR="0" algn="just">
                        <a:spcBef>
                          <a:spcPts val="0"/>
                        </a:spcBef>
                        <a:spcAft>
                          <a:spcPts val="0"/>
                        </a:spcAft>
                        <a:tabLst>
                          <a:tab pos="457200" algn="l"/>
                        </a:tabLst>
                      </a:pPr>
                      <a:r>
                        <a:rPr lang="en-US" sz="1800" dirty="0">
                          <a:effectLst/>
                        </a:rPr>
                        <a:t>All required data elements contain values.</a:t>
                      </a:r>
                      <a:endParaRPr lang="en-US" sz="1800" dirty="0">
                        <a:effectLst/>
                        <a:latin typeface="Calibri"/>
                        <a:ea typeface="Calibri"/>
                      </a:endParaRPr>
                    </a:p>
                  </a:txBody>
                  <a:tcPr marL="68580" marR="68580" marT="0" marB="0"/>
                </a:tc>
              </a:tr>
              <a:tr h="0">
                <a:tc>
                  <a:txBody>
                    <a:bodyPr/>
                    <a:lstStyle/>
                    <a:p>
                      <a:pPr marL="0" marR="0" algn="just">
                        <a:spcBef>
                          <a:spcPts val="0"/>
                        </a:spcBef>
                        <a:spcAft>
                          <a:spcPts val="0"/>
                        </a:spcAft>
                        <a:tabLst>
                          <a:tab pos="457200" algn="l"/>
                        </a:tabLst>
                      </a:pPr>
                      <a:r>
                        <a:rPr lang="en-US" sz="1800" dirty="0">
                          <a:effectLst/>
                        </a:rPr>
                        <a:t>Valid</a:t>
                      </a:r>
                      <a:endParaRPr lang="en-US" sz="1800" dirty="0">
                        <a:effectLst/>
                        <a:latin typeface="Calibri"/>
                        <a:ea typeface="Calibri"/>
                      </a:endParaRPr>
                    </a:p>
                  </a:txBody>
                  <a:tcPr marL="68580" marR="68580" marT="0" marB="0"/>
                </a:tc>
                <a:tc>
                  <a:txBody>
                    <a:bodyPr/>
                    <a:lstStyle/>
                    <a:p>
                      <a:pPr marL="0" marR="0" algn="just">
                        <a:spcBef>
                          <a:spcPts val="0"/>
                        </a:spcBef>
                        <a:spcAft>
                          <a:spcPts val="0"/>
                        </a:spcAft>
                        <a:tabLst>
                          <a:tab pos="457200" algn="l"/>
                        </a:tabLst>
                      </a:pPr>
                      <a:r>
                        <a:rPr lang="en-US" sz="1800" dirty="0">
                          <a:effectLst/>
                        </a:rPr>
                        <a:t>All values entered conform to permitted attributes.</a:t>
                      </a:r>
                      <a:endParaRPr lang="en-US" sz="1800" dirty="0">
                        <a:effectLst/>
                        <a:latin typeface="Calibri"/>
                        <a:ea typeface="Calibri"/>
                      </a:endParaRPr>
                    </a:p>
                  </a:txBody>
                  <a:tcPr marL="68580" marR="68580" marT="0" marB="0"/>
                </a:tc>
              </a:tr>
            </a:tbl>
          </a:graphicData>
        </a:graphic>
      </p:graphicFrame>
    </p:spTree>
    <p:extLst>
      <p:ext uri="{BB962C8B-B14F-4D97-AF65-F5344CB8AC3E}">
        <p14:creationId xmlns:p14="http://schemas.microsoft.com/office/powerpoint/2010/main" val="3686084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2532"/>
            <a:ext cx="8229600" cy="1143000"/>
          </a:xfrm>
        </p:spPr>
        <p:txBody>
          <a:bodyPr>
            <a:normAutofit/>
          </a:bodyPr>
          <a:lstStyle/>
          <a:p>
            <a:pPr algn="l"/>
            <a:r>
              <a:rPr lang="en-US" sz="3200" u="sng" dirty="0" smtClean="0">
                <a:solidFill>
                  <a:schemeClr val="bg1"/>
                </a:solidFill>
              </a:rPr>
              <a:t>Data Management Timeline</a:t>
            </a:r>
            <a:endParaRPr lang="en-US" sz="3200" u="sng" dirty="0">
              <a:solidFill>
                <a:schemeClr val="bg1"/>
              </a:solidFill>
            </a:endParaRPr>
          </a:p>
        </p:txBody>
      </p:sp>
      <p:sp>
        <p:nvSpPr>
          <p:cNvPr id="3" name="Content Placeholder 2"/>
          <p:cNvSpPr>
            <a:spLocks noGrp="1"/>
          </p:cNvSpPr>
          <p:nvPr>
            <p:ph idx="1"/>
          </p:nvPr>
        </p:nvSpPr>
        <p:spPr>
          <a:xfrm>
            <a:off x="95534" y="1434662"/>
            <a:ext cx="8857397" cy="5286813"/>
          </a:xfrm>
        </p:spPr>
        <p:txBody>
          <a:bodyPr>
            <a:noAutofit/>
          </a:bodyPr>
          <a:lstStyle/>
          <a:p>
            <a:pPr marL="0" indent="0" algn="ctr">
              <a:buNone/>
            </a:pPr>
            <a:r>
              <a:rPr lang="en-US" sz="2200" b="1" dirty="0" smtClean="0">
                <a:latin typeface="+mj-lt"/>
              </a:rPr>
              <a:t>September 16 - October 7, 2013</a:t>
            </a:r>
          </a:p>
          <a:p>
            <a:r>
              <a:rPr lang="en-US" sz="2200" dirty="0" smtClean="0">
                <a:latin typeface="+mj-lt"/>
              </a:rPr>
              <a:t>LEAs review their data displayed in SLED</a:t>
            </a:r>
          </a:p>
          <a:p>
            <a:r>
              <a:rPr lang="en-US" sz="2200" dirty="0" smtClean="0">
                <a:latin typeface="+mj-lt"/>
              </a:rPr>
              <a:t>LEAs resolve any data discrepancies by making changes in their SIS, the Enrollment Audit 2013 QuickBase tool, and EASYIEP (SEDS) </a:t>
            </a:r>
          </a:p>
          <a:p>
            <a:r>
              <a:rPr lang="en-US" sz="2200" dirty="0" smtClean="0">
                <a:latin typeface="+mj-lt"/>
              </a:rPr>
              <a:t>LEAs verify appropriate </a:t>
            </a:r>
            <a:r>
              <a:rPr lang="en-US" sz="2200" dirty="0">
                <a:latin typeface="+mj-lt"/>
              </a:rPr>
              <a:t>residency documentation </a:t>
            </a:r>
            <a:r>
              <a:rPr lang="en-US" sz="2200" dirty="0" smtClean="0">
                <a:latin typeface="+mj-lt"/>
              </a:rPr>
              <a:t>for </a:t>
            </a:r>
            <a:r>
              <a:rPr lang="en-US" sz="2200" dirty="0">
                <a:latin typeface="+mj-lt"/>
              </a:rPr>
              <a:t>each </a:t>
            </a:r>
            <a:r>
              <a:rPr lang="en-US" sz="2200" dirty="0" smtClean="0">
                <a:latin typeface="+mj-lt"/>
              </a:rPr>
              <a:t>student</a:t>
            </a:r>
          </a:p>
          <a:p>
            <a:pPr marL="0" indent="0" algn="ctr">
              <a:buNone/>
            </a:pPr>
            <a:r>
              <a:rPr lang="en-US" sz="2200" b="1" dirty="0" smtClean="0">
                <a:latin typeface="+mj-lt"/>
              </a:rPr>
              <a:t>October 7, 2013 5:00 pm</a:t>
            </a:r>
          </a:p>
          <a:p>
            <a:r>
              <a:rPr lang="en-US" sz="2200" dirty="0" smtClean="0">
                <a:latin typeface="+mj-lt"/>
              </a:rPr>
              <a:t>SIS data final for the October 7 roster</a:t>
            </a:r>
            <a:endParaRPr lang="en-US" sz="2200" b="1" dirty="0">
              <a:latin typeface="+mj-lt"/>
            </a:endParaRPr>
          </a:p>
          <a:p>
            <a:pPr marL="0" indent="0" algn="ctr">
              <a:buNone/>
            </a:pPr>
            <a:r>
              <a:rPr lang="en-US" sz="2200" b="1" dirty="0" smtClean="0">
                <a:latin typeface="+mj-lt"/>
              </a:rPr>
              <a:t>October 10-11, 2013</a:t>
            </a:r>
          </a:p>
          <a:p>
            <a:r>
              <a:rPr lang="en-US" sz="2200" dirty="0" smtClean="0">
                <a:latin typeface="+mj-lt"/>
              </a:rPr>
              <a:t>LEAs verify </a:t>
            </a:r>
            <a:r>
              <a:rPr lang="en-US" sz="2200" dirty="0">
                <a:latin typeface="+mj-lt"/>
              </a:rPr>
              <a:t>October 7 </a:t>
            </a:r>
            <a:r>
              <a:rPr lang="en-US" sz="2200" dirty="0" smtClean="0">
                <a:latin typeface="+mj-lt"/>
              </a:rPr>
              <a:t>data displayed </a:t>
            </a:r>
            <a:r>
              <a:rPr lang="en-US" sz="2200" dirty="0">
                <a:latin typeface="+mj-lt"/>
              </a:rPr>
              <a:t>in </a:t>
            </a:r>
            <a:r>
              <a:rPr lang="en-US" sz="2200" dirty="0" smtClean="0">
                <a:latin typeface="+mj-lt"/>
              </a:rPr>
              <a:t>SLED</a:t>
            </a:r>
          </a:p>
          <a:p>
            <a:r>
              <a:rPr lang="en-US" sz="2200" dirty="0" smtClean="0">
                <a:latin typeface="+mj-lt"/>
              </a:rPr>
              <a:t>Utilize the OSSE Support Tool, a QuickBase application, to log any discrepancies and request support</a:t>
            </a:r>
            <a:endParaRPr lang="en-US" sz="2200" dirty="0">
              <a:latin typeface="+mj-lt"/>
            </a:endParaRPr>
          </a:p>
          <a:p>
            <a:pPr marL="0" indent="0" algn="ctr">
              <a:buNone/>
            </a:pPr>
            <a:r>
              <a:rPr lang="en-US" sz="2200" b="1" dirty="0" smtClean="0">
                <a:latin typeface="+mj-lt"/>
              </a:rPr>
              <a:t>October 11, 2013 5:00pm</a:t>
            </a:r>
          </a:p>
          <a:p>
            <a:r>
              <a:rPr lang="en-US" sz="2200" dirty="0" smtClean="0">
                <a:latin typeface="+mj-lt"/>
              </a:rPr>
              <a:t>Submit the Enrollment Audit Verification and Child Count Certification Form to OSSE</a:t>
            </a:r>
            <a:endParaRPr lang="en-US" sz="2200" dirty="0">
              <a:latin typeface="+mj-lt"/>
            </a:endParaRPr>
          </a:p>
        </p:txBody>
      </p:sp>
      <p:sp>
        <p:nvSpPr>
          <p:cNvPr id="4" name="Slide Number Placeholder 3"/>
          <p:cNvSpPr>
            <a:spLocks noGrp="1"/>
          </p:cNvSpPr>
          <p:nvPr>
            <p:ph type="sldNum" sz="quarter" idx="12"/>
          </p:nvPr>
        </p:nvSpPr>
        <p:spPr/>
        <p:txBody>
          <a:bodyPr/>
          <a:lstStyle/>
          <a:p>
            <a:fld id="{A9E5F718-A7CB-154E-909C-8FD121E5437A}" type="slidenum">
              <a:rPr lang="en-US" smtClean="0"/>
              <a:t>21</a:t>
            </a:fld>
            <a:endParaRPr lang="en-US" dirty="0"/>
          </a:p>
        </p:txBody>
      </p:sp>
    </p:spTree>
    <p:extLst>
      <p:ext uri="{BB962C8B-B14F-4D97-AF65-F5344CB8AC3E}">
        <p14:creationId xmlns:p14="http://schemas.microsoft.com/office/powerpoint/2010/main" val="31269765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1143000"/>
          </a:xfrm>
        </p:spPr>
        <p:txBody>
          <a:bodyPr>
            <a:normAutofit/>
          </a:bodyPr>
          <a:lstStyle/>
          <a:p>
            <a:pPr algn="l"/>
            <a:r>
              <a:rPr lang="en-US" sz="3200" u="sng" dirty="0" smtClean="0">
                <a:solidFill>
                  <a:schemeClr val="bg1"/>
                </a:solidFill>
              </a:rPr>
              <a:t>Data Management October 7 Deadline</a:t>
            </a:r>
            <a:endParaRPr lang="en-US" sz="3200" u="sng" dirty="0">
              <a:solidFill>
                <a:schemeClr val="bg1"/>
              </a:solidFill>
            </a:endParaRPr>
          </a:p>
        </p:txBody>
      </p:sp>
      <p:sp>
        <p:nvSpPr>
          <p:cNvPr id="3" name="Content Placeholder 2"/>
          <p:cNvSpPr>
            <a:spLocks noGrp="1"/>
          </p:cNvSpPr>
          <p:nvPr>
            <p:ph idx="1"/>
          </p:nvPr>
        </p:nvSpPr>
        <p:spPr>
          <a:xfrm>
            <a:off x="1" y="1403132"/>
            <a:ext cx="8686800" cy="4723032"/>
          </a:xfrm>
        </p:spPr>
        <p:txBody>
          <a:bodyPr>
            <a:normAutofit/>
          </a:bodyPr>
          <a:lstStyle/>
          <a:p>
            <a:r>
              <a:rPr lang="en-US" sz="2400" dirty="0" smtClean="0">
                <a:latin typeface="+mj-lt"/>
              </a:rPr>
              <a:t>OSSE strongly encourages LEAs to have their student data up-to-date in their SIS (and reflecting accurately in ProActive in the case of charter LEAs), EASYIEP (SEDS), and the Enrollment Audit 2013 QuickBase Tool well before the deadline.</a:t>
            </a:r>
          </a:p>
        </p:txBody>
      </p:sp>
      <p:sp>
        <p:nvSpPr>
          <p:cNvPr id="4" name="Slide Number Placeholder 3"/>
          <p:cNvSpPr>
            <a:spLocks noGrp="1"/>
          </p:cNvSpPr>
          <p:nvPr>
            <p:ph type="sldNum" sz="quarter" idx="12"/>
          </p:nvPr>
        </p:nvSpPr>
        <p:spPr/>
        <p:txBody>
          <a:bodyPr/>
          <a:lstStyle/>
          <a:p>
            <a:fld id="{A9E5F718-A7CB-154E-909C-8FD121E5437A}" type="slidenum">
              <a:rPr lang="en-US" smtClean="0"/>
              <a:t>22</a:t>
            </a:fld>
            <a:endParaRPr lang="en-US" dirty="0"/>
          </a:p>
        </p:txBody>
      </p:sp>
    </p:spTree>
    <p:extLst>
      <p:ext uri="{BB962C8B-B14F-4D97-AF65-F5344CB8AC3E}">
        <p14:creationId xmlns:p14="http://schemas.microsoft.com/office/powerpoint/2010/main" val="29813153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0" y="467274"/>
            <a:ext cx="7437572" cy="1142999"/>
          </a:xfrm>
        </p:spPr>
        <p:txBody>
          <a:bodyPr>
            <a:noAutofit/>
          </a:bodyPr>
          <a:lstStyle/>
          <a:p>
            <a:pPr algn="l"/>
            <a:r>
              <a:rPr lang="en-US" sz="3200" u="sng" dirty="0" smtClean="0">
                <a:solidFill>
                  <a:schemeClr val="bg1"/>
                </a:solidFill>
                <a:ea typeface="MS PGothic" charset="0"/>
              </a:rPr>
              <a:t>Data Management ProActive Input</a:t>
            </a:r>
            <a:endParaRPr lang="en-US" sz="3200" u="sng" dirty="0">
              <a:solidFill>
                <a:schemeClr val="bg1"/>
              </a:solidFill>
              <a:ea typeface="MS PGothic" charset="0"/>
            </a:endParaRPr>
          </a:p>
        </p:txBody>
      </p:sp>
      <p:sp>
        <p:nvSpPr>
          <p:cNvPr id="22530" name="Content Placeholder 2"/>
          <p:cNvSpPr>
            <a:spLocks noGrp="1"/>
          </p:cNvSpPr>
          <p:nvPr>
            <p:ph idx="1"/>
          </p:nvPr>
        </p:nvSpPr>
        <p:spPr>
          <a:xfrm>
            <a:off x="95250" y="1418897"/>
            <a:ext cx="8763000" cy="5155324"/>
          </a:xfrm>
        </p:spPr>
        <p:txBody>
          <a:bodyPr>
            <a:noAutofit/>
          </a:bodyPr>
          <a:lstStyle/>
          <a:p>
            <a:r>
              <a:rPr lang="en-US" sz="2400" b="1" dirty="0" smtClean="0">
                <a:latin typeface="+mj-lt"/>
                <a:ea typeface="MS PGothic" charset="0"/>
              </a:rPr>
              <a:t>Enrollment Data</a:t>
            </a:r>
            <a:endParaRPr lang="en-US" sz="2400" b="1" dirty="0">
              <a:latin typeface="+mj-lt"/>
              <a:ea typeface="MS PGothic" charset="0"/>
            </a:endParaRPr>
          </a:p>
          <a:p>
            <a:pPr lvl="1">
              <a:buClr>
                <a:schemeClr val="tx1"/>
              </a:buClr>
              <a:buFont typeface="Arial" pitchFamily="34" charset="0"/>
              <a:buChar char="•"/>
            </a:pPr>
            <a:r>
              <a:rPr lang="en-US" sz="2400" dirty="0" smtClean="0">
                <a:latin typeface="+mj-lt"/>
                <a:ea typeface="MS PGothic" charset="0"/>
              </a:rPr>
              <a:t>Are all the students who are in your school currently in ProActive?</a:t>
            </a:r>
          </a:p>
          <a:p>
            <a:pPr lvl="1">
              <a:buClr>
                <a:schemeClr val="tx1"/>
              </a:buClr>
              <a:buFont typeface="Arial" pitchFamily="34" charset="0"/>
              <a:buChar char="•"/>
            </a:pPr>
            <a:r>
              <a:rPr lang="en-US" sz="2400" dirty="0" smtClean="0">
                <a:latin typeface="+mj-lt"/>
                <a:ea typeface="MS PGothic" charset="0"/>
              </a:rPr>
              <a:t>Are all the students who are NOT currently attending your school exited from your system (with appropriate and valid exit DATE and CODE)?</a:t>
            </a:r>
          </a:p>
          <a:p>
            <a:pPr lvl="1">
              <a:buClr>
                <a:schemeClr val="tx1"/>
              </a:buClr>
              <a:buFont typeface="Arial" pitchFamily="34" charset="0"/>
              <a:buChar char="•"/>
            </a:pPr>
            <a:r>
              <a:rPr lang="en-US" sz="2400" dirty="0" smtClean="0">
                <a:latin typeface="+mj-lt"/>
                <a:ea typeface="MS PGothic" charset="0"/>
              </a:rPr>
              <a:t>Are students names spelled correctly, in Proper Case (not ALL CAPS)?</a:t>
            </a:r>
          </a:p>
          <a:p>
            <a:pPr lvl="1">
              <a:buClr>
                <a:schemeClr val="tx1"/>
              </a:buClr>
              <a:buFont typeface="Arial" pitchFamily="34" charset="0"/>
              <a:buChar char="•"/>
            </a:pPr>
            <a:r>
              <a:rPr lang="en-US" sz="2400" dirty="0" smtClean="0">
                <a:latin typeface="+mj-lt"/>
                <a:ea typeface="MS PGothic" charset="0"/>
              </a:rPr>
              <a:t>Do all students have OSSE appropriate and valid entry codes (not 9999) and entry dates?</a:t>
            </a:r>
          </a:p>
          <a:p>
            <a:pPr lvl="1">
              <a:buClr>
                <a:schemeClr val="tx1"/>
              </a:buClr>
              <a:buFont typeface="Arial" pitchFamily="34" charset="0"/>
              <a:buChar char="•"/>
            </a:pPr>
            <a:r>
              <a:rPr lang="en-US" sz="2400" dirty="0" smtClean="0">
                <a:latin typeface="+mj-lt"/>
                <a:ea typeface="MS PGothic" charset="0"/>
              </a:rPr>
              <a:t>Is the student in the correct grade/level?</a:t>
            </a:r>
          </a:p>
          <a:p>
            <a:pPr marL="0" indent="0">
              <a:lnSpc>
                <a:spcPct val="140000"/>
              </a:lnSpc>
              <a:buNone/>
            </a:pPr>
            <a:endParaRPr lang="en-US" sz="2400" dirty="0">
              <a:latin typeface="+mj-lt"/>
              <a:ea typeface="MS PGothic" charset="0"/>
            </a:endParaRPr>
          </a:p>
        </p:txBody>
      </p:sp>
      <p:sp>
        <p:nvSpPr>
          <p:cNvPr id="2253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MS PGothic" charset="0"/>
                <a:cs typeface="MS PGothic" charset="0"/>
              </a:defRPr>
            </a:lvl1pPr>
            <a:lvl2pPr marL="742950" indent="-285750" eaLnBrk="0" hangingPunct="0">
              <a:defRPr sz="2400">
                <a:solidFill>
                  <a:schemeClr val="tx1"/>
                </a:solidFill>
                <a:latin typeface="Verdana" charset="0"/>
                <a:ea typeface="MS PGothic" charset="0"/>
                <a:cs typeface="MS PGothic" charset="0"/>
              </a:defRPr>
            </a:lvl2pPr>
            <a:lvl3pPr marL="1143000" indent="-228600" eaLnBrk="0" hangingPunct="0">
              <a:defRPr sz="2400">
                <a:solidFill>
                  <a:schemeClr val="tx1"/>
                </a:solidFill>
                <a:latin typeface="Verdana" charset="0"/>
                <a:ea typeface="MS PGothic" charset="0"/>
                <a:cs typeface="MS PGothic" charset="0"/>
              </a:defRPr>
            </a:lvl3pPr>
            <a:lvl4pPr marL="1600200" indent="-228600" eaLnBrk="0" hangingPunct="0">
              <a:defRPr sz="2400">
                <a:solidFill>
                  <a:schemeClr val="tx1"/>
                </a:solidFill>
                <a:latin typeface="Verdana" charset="0"/>
                <a:ea typeface="MS PGothic" charset="0"/>
                <a:cs typeface="MS PGothic" charset="0"/>
              </a:defRPr>
            </a:lvl4pPr>
            <a:lvl5pPr marL="2057400" indent="-228600" eaLnBrk="0" hangingPunct="0">
              <a:defRPr sz="2400">
                <a:solidFill>
                  <a:schemeClr val="tx1"/>
                </a:solidFill>
                <a:latin typeface="Verdana"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Verdana"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Verdana"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Verdana"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Verdana" charset="0"/>
                <a:ea typeface="MS PGothic" charset="0"/>
                <a:cs typeface="MS PGothic" charset="0"/>
              </a:defRPr>
            </a:lvl9pPr>
          </a:lstStyle>
          <a:p>
            <a:fld id="{B120759D-AD6D-EB44-BA5F-DA5AA8DD0E53}" type="slidenum">
              <a:rPr lang="en-US" sz="1100">
                <a:latin typeface="Optima LT Std" charset="0"/>
              </a:rPr>
              <a:pPr/>
              <a:t>23</a:t>
            </a:fld>
            <a:endParaRPr lang="en-US" sz="1100" dirty="0">
              <a:latin typeface="Optima LT Std" charset="0"/>
            </a:endParaRPr>
          </a:p>
        </p:txBody>
      </p:sp>
    </p:spTree>
    <p:extLst>
      <p:ext uri="{BB962C8B-B14F-4D97-AF65-F5344CB8AC3E}">
        <p14:creationId xmlns:p14="http://schemas.microsoft.com/office/powerpoint/2010/main" val="2436221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425758"/>
            <a:ext cx="7437572" cy="1142999"/>
          </a:xfrm>
        </p:spPr>
        <p:txBody>
          <a:bodyPr>
            <a:noAutofit/>
          </a:bodyPr>
          <a:lstStyle/>
          <a:p>
            <a:pPr algn="l"/>
            <a:r>
              <a:rPr lang="en-US" sz="3200" u="sng" dirty="0" smtClean="0">
                <a:solidFill>
                  <a:schemeClr val="bg1"/>
                </a:solidFill>
                <a:ea typeface="MS PGothic" charset="0"/>
              </a:rPr>
              <a:t>Data Management ProActive Input</a:t>
            </a:r>
            <a:endParaRPr lang="en-US" sz="3200" u="sng" dirty="0">
              <a:solidFill>
                <a:schemeClr val="bg1"/>
              </a:solidFill>
              <a:ea typeface="MS PGothic" charset="0"/>
            </a:endParaRPr>
          </a:p>
        </p:txBody>
      </p:sp>
      <p:sp>
        <p:nvSpPr>
          <p:cNvPr id="22530" name="Content Placeholder 2"/>
          <p:cNvSpPr>
            <a:spLocks noGrp="1"/>
          </p:cNvSpPr>
          <p:nvPr>
            <p:ph idx="1"/>
          </p:nvPr>
        </p:nvSpPr>
        <p:spPr>
          <a:xfrm>
            <a:off x="0" y="1511124"/>
            <a:ext cx="8929500" cy="5105401"/>
          </a:xfrm>
        </p:spPr>
        <p:txBody>
          <a:bodyPr>
            <a:normAutofit/>
          </a:bodyPr>
          <a:lstStyle/>
          <a:p>
            <a:r>
              <a:rPr lang="en-US" sz="2400" b="1" dirty="0" smtClean="0">
                <a:latin typeface="+mj-lt"/>
                <a:ea typeface="MS PGothic" charset="0"/>
              </a:rPr>
              <a:t>Don’t forget to enroll students who are receiving special education services at non-public schools!</a:t>
            </a:r>
          </a:p>
          <a:p>
            <a:pPr marL="0" indent="0">
              <a:buNone/>
            </a:pPr>
            <a:endParaRPr lang="en-US" sz="2400" b="1" dirty="0" smtClean="0">
              <a:latin typeface="+mj-lt"/>
              <a:ea typeface="MS PGothic" charset="0"/>
            </a:endParaRPr>
          </a:p>
          <a:p>
            <a:pPr lvl="1">
              <a:buClr>
                <a:schemeClr val="tx1"/>
              </a:buClr>
              <a:buFont typeface="Arial" pitchFamily="34" charset="0"/>
              <a:buChar char="•"/>
            </a:pPr>
            <a:r>
              <a:rPr lang="en-US" sz="2400" dirty="0" smtClean="0">
                <a:latin typeface="+mj-lt"/>
                <a:ea typeface="MS PGothic" charset="0"/>
              </a:rPr>
              <a:t>Enroll them in your school in ProActive and specify the special education school.</a:t>
            </a:r>
          </a:p>
          <a:p>
            <a:pPr lvl="1">
              <a:buClr>
                <a:schemeClr val="tx1"/>
              </a:buClr>
              <a:buFont typeface="Arial" pitchFamily="34" charset="0"/>
              <a:buChar char="•"/>
            </a:pPr>
            <a:endParaRPr lang="en-US" sz="2400" dirty="0" smtClean="0">
              <a:latin typeface="+mj-lt"/>
              <a:ea typeface="MS PGothic" charset="0"/>
            </a:endParaRPr>
          </a:p>
          <a:p>
            <a:pPr lvl="1">
              <a:buClr>
                <a:schemeClr val="tx1"/>
              </a:buClr>
              <a:buFont typeface="Arial" pitchFamily="34" charset="0"/>
              <a:buChar char="•"/>
            </a:pPr>
            <a:r>
              <a:rPr lang="en-US" sz="2400" dirty="0" smtClean="0">
                <a:latin typeface="+mj-lt"/>
                <a:ea typeface="MS PGothic" charset="0"/>
              </a:rPr>
              <a:t>Don’t enroll them in an Audit Room.</a:t>
            </a:r>
          </a:p>
          <a:p>
            <a:pPr marL="457200" lvl="1" indent="0">
              <a:buClr>
                <a:schemeClr val="tx1"/>
              </a:buClr>
              <a:buNone/>
            </a:pPr>
            <a:endParaRPr lang="en-US" sz="2400" dirty="0" smtClean="0">
              <a:latin typeface="+mj-lt"/>
              <a:ea typeface="MS PGothic" charset="0"/>
            </a:endParaRPr>
          </a:p>
          <a:p>
            <a:pPr lvl="1">
              <a:buClr>
                <a:schemeClr val="tx1"/>
              </a:buClr>
              <a:buFont typeface="Arial" pitchFamily="34" charset="0"/>
              <a:buChar char="•"/>
            </a:pPr>
            <a:r>
              <a:rPr lang="en-US" sz="2400" dirty="0" smtClean="0">
                <a:latin typeface="+mj-lt"/>
                <a:ea typeface="MS PGothic" charset="0"/>
              </a:rPr>
              <a:t>Re-enrolling students need to be re-enrolled in ProActive for 2013-14 even if they’re continuing at the same non-public school.</a:t>
            </a:r>
          </a:p>
        </p:txBody>
      </p:sp>
      <p:sp>
        <p:nvSpPr>
          <p:cNvPr id="2253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charset="0"/>
                <a:ea typeface="MS PGothic" charset="0"/>
                <a:cs typeface="MS PGothic" charset="0"/>
              </a:defRPr>
            </a:lvl1pPr>
            <a:lvl2pPr marL="742950" indent="-285750" eaLnBrk="0" hangingPunct="0">
              <a:defRPr sz="2400">
                <a:solidFill>
                  <a:schemeClr val="tx1"/>
                </a:solidFill>
                <a:latin typeface="Verdana" charset="0"/>
                <a:ea typeface="MS PGothic" charset="0"/>
                <a:cs typeface="MS PGothic" charset="0"/>
              </a:defRPr>
            </a:lvl2pPr>
            <a:lvl3pPr marL="1143000" indent="-228600" eaLnBrk="0" hangingPunct="0">
              <a:defRPr sz="2400">
                <a:solidFill>
                  <a:schemeClr val="tx1"/>
                </a:solidFill>
                <a:latin typeface="Verdana" charset="0"/>
                <a:ea typeface="MS PGothic" charset="0"/>
                <a:cs typeface="MS PGothic" charset="0"/>
              </a:defRPr>
            </a:lvl3pPr>
            <a:lvl4pPr marL="1600200" indent="-228600" eaLnBrk="0" hangingPunct="0">
              <a:defRPr sz="2400">
                <a:solidFill>
                  <a:schemeClr val="tx1"/>
                </a:solidFill>
                <a:latin typeface="Verdana" charset="0"/>
                <a:ea typeface="MS PGothic" charset="0"/>
                <a:cs typeface="MS PGothic" charset="0"/>
              </a:defRPr>
            </a:lvl4pPr>
            <a:lvl5pPr marL="2057400" indent="-228600" eaLnBrk="0" hangingPunct="0">
              <a:defRPr sz="2400">
                <a:solidFill>
                  <a:schemeClr val="tx1"/>
                </a:solidFill>
                <a:latin typeface="Verdana"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Verdana"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Verdana"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Verdana"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Verdana" charset="0"/>
                <a:ea typeface="MS PGothic" charset="0"/>
                <a:cs typeface="MS PGothic" charset="0"/>
              </a:defRPr>
            </a:lvl9pPr>
          </a:lstStyle>
          <a:p>
            <a:fld id="{B120759D-AD6D-EB44-BA5F-DA5AA8DD0E53}" type="slidenum">
              <a:rPr lang="en-US" sz="1100">
                <a:latin typeface="Optima LT Std" charset="0"/>
              </a:rPr>
              <a:pPr/>
              <a:t>24</a:t>
            </a:fld>
            <a:endParaRPr lang="en-US" sz="1100" dirty="0">
              <a:latin typeface="Optima LT Std" charset="0"/>
            </a:endParaRPr>
          </a:p>
        </p:txBody>
      </p:sp>
    </p:spTree>
    <p:extLst>
      <p:ext uri="{BB962C8B-B14F-4D97-AF65-F5344CB8AC3E}">
        <p14:creationId xmlns:p14="http://schemas.microsoft.com/office/powerpoint/2010/main" val="21785646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472049"/>
            <a:ext cx="7071757" cy="1143000"/>
          </a:xfrm>
        </p:spPr>
        <p:txBody>
          <a:bodyPr>
            <a:normAutofit/>
          </a:bodyPr>
          <a:lstStyle/>
          <a:p>
            <a:pPr algn="l"/>
            <a:r>
              <a:rPr lang="en-US" sz="3200" u="sng" dirty="0" smtClean="0">
                <a:solidFill>
                  <a:schemeClr val="bg1"/>
                </a:solidFill>
              </a:rPr>
              <a:t>SLED Data Discrepancies</a:t>
            </a:r>
            <a:endParaRPr lang="en-US" sz="3200" u="sng" dirty="0">
              <a:solidFill>
                <a:schemeClr val="bg1"/>
              </a:solidFill>
            </a:endParaRPr>
          </a:p>
        </p:txBody>
      </p:sp>
      <p:sp>
        <p:nvSpPr>
          <p:cNvPr id="5" name="Content Placeholder 4"/>
          <p:cNvSpPr>
            <a:spLocks noGrp="1"/>
          </p:cNvSpPr>
          <p:nvPr>
            <p:ph idx="1"/>
          </p:nvPr>
        </p:nvSpPr>
        <p:spPr>
          <a:xfrm>
            <a:off x="99019" y="1396934"/>
            <a:ext cx="8939047" cy="5314139"/>
          </a:xfrm>
        </p:spPr>
        <p:txBody>
          <a:bodyPr>
            <a:noAutofit/>
          </a:bodyPr>
          <a:lstStyle/>
          <a:p>
            <a:pPr marL="0" indent="0" algn="ctr">
              <a:buNone/>
            </a:pPr>
            <a:r>
              <a:rPr lang="en-US" sz="2400" b="1" u="sng" dirty="0">
                <a:latin typeface="+mj-lt"/>
              </a:rPr>
              <a:t>For data discrepancies identified prior to </a:t>
            </a:r>
            <a:r>
              <a:rPr lang="en-US" sz="2400" b="1" u="sng" dirty="0" smtClean="0">
                <a:latin typeface="+mj-lt"/>
              </a:rPr>
              <a:t>October </a:t>
            </a:r>
            <a:r>
              <a:rPr lang="en-US" sz="2400" b="1" u="sng" dirty="0">
                <a:latin typeface="+mj-lt"/>
              </a:rPr>
              <a:t>7</a:t>
            </a:r>
          </a:p>
          <a:p>
            <a:pPr lvl="0"/>
            <a:r>
              <a:rPr lang="en-US" sz="2400" dirty="0">
                <a:latin typeface="+mj-lt"/>
              </a:rPr>
              <a:t>Review and correct data in source system (SIS, QuickBase, or EASYIEP)</a:t>
            </a:r>
          </a:p>
          <a:p>
            <a:pPr lvl="1"/>
            <a:r>
              <a:rPr lang="en-US" sz="2400" dirty="0">
                <a:latin typeface="+mj-lt"/>
              </a:rPr>
              <a:t>Wait up to 2 business days and check SLED again to see if the issue resolved.</a:t>
            </a:r>
          </a:p>
          <a:p>
            <a:pPr lvl="0"/>
            <a:r>
              <a:rPr lang="en-US" sz="2400" dirty="0">
                <a:latin typeface="+mj-lt"/>
              </a:rPr>
              <a:t>If issue persists, submit a message to the OSSE Support Tool in QuickBase.</a:t>
            </a:r>
          </a:p>
          <a:p>
            <a:pPr marL="0" indent="0" algn="ctr">
              <a:buNone/>
            </a:pPr>
            <a:r>
              <a:rPr lang="en-US" sz="2400" b="1" u="sng" dirty="0">
                <a:latin typeface="+mj-lt"/>
              </a:rPr>
              <a:t>For data discrepancies identified </a:t>
            </a:r>
            <a:r>
              <a:rPr lang="en-US" sz="2400" b="1" u="sng" dirty="0" smtClean="0">
                <a:latin typeface="+mj-lt"/>
              </a:rPr>
              <a:t>between October 10/11</a:t>
            </a:r>
            <a:endParaRPr lang="en-US" sz="2400" b="1" u="sng" dirty="0">
              <a:latin typeface="+mj-lt"/>
            </a:endParaRPr>
          </a:p>
          <a:p>
            <a:pPr lvl="0"/>
            <a:r>
              <a:rPr lang="en-US" sz="2400" dirty="0" smtClean="0">
                <a:latin typeface="+mj-lt"/>
              </a:rPr>
              <a:t>Data are </a:t>
            </a:r>
            <a:r>
              <a:rPr lang="en-US" sz="2400" dirty="0">
                <a:latin typeface="+mj-lt"/>
              </a:rPr>
              <a:t>frozen based on the October 7 SIS and SEDS information (certain data elements are also frozen in the OSSE Enrollment Audit QuickBase Tool). </a:t>
            </a:r>
            <a:r>
              <a:rPr lang="en-US" sz="2400" dirty="0" smtClean="0">
                <a:latin typeface="+mj-lt"/>
              </a:rPr>
              <a:t>LEAs </a:t>
            </a:r>
            <a:r>
              <a:rPr lang="en-US" sz="2400" dirty="0">
                <a:latin typeface="+mj-lt"/>
              </a:rPr>
              <a:t>must submit a message </a:t>
            </a:r>
            <a:r>
              <a:rPr lang="en-US" sz="2400" dirty="0" smtClean="0">
                <a:latin typeface="+mj-lt"/>
              </a:rPr>
              <a:t>to </a:t>
            </a:r>
            <a:r>
              <a:rPr lang="en-US" sz="2400" dirty="0">
                <a:latin typeface="+mj-lt"/>
              </a:rPr>
              <a:t>the OSSE Support Tool in QuickBase detailing the issue by 5 pm on October </a:t>
            </a:r>
            <a:r>
              <a:rPr lang="en-US" sz="2400" dirty="0" smtClean="0">
                <a:latin typeface="+mj-lt"/>
              </a:rPr>
              <a:t>11, 2013.</a:t>
            </a:r>
            <a:endParaRPr lang="en-US" sz="2400" dirty="0">
              <a:latin typeface="+mj-lt"/>
            </a:endParaRPr>
          </a:p>
          <a:p>
            <a:endParaRPr lang="en-US" sz="2400" dirty="0">
              <a:latin typeface="+mj-lt"/>
            </a:endParaRPr>
          </a:p>
        </p:txBody>
      </p:sp>
      <p:sp>
        <p:nvSpPr>
          <p:cNvPr id="4" name="Slide Number Placeholder 3"/>
          <p:cNvSpPr>
            <a:spLocks noGrp="1"/>
          </p:cNvSpPr>
          <p:nvPr>
            <p:ph type="sldNum" sz="quarter" idx="12"/>
          </p:nvPr>
        </p:nvSpPr>
        <p:spPr/>
        <p:txBody>
          <a:bodyPr/>
          <a:lstStyle/>
          <a:p>
            <a:fld id="{A9E5F718-A7CB-154E-909C-8FD121E5437A}" type="slidenum">
              <a:rPr lang="en-US" smtClean="0"/>
              <a:t>25</a:t>
            </a:fld>
            <a:endParaRPr lang="en-US" dirty="0"/>
          </a:p>
        </p:txBody>
      </p:sp>
    </p:spTree>
    <p:extLst>
      <p:ext uri="{BB962C8B-B14F-4D97-AF65-F5344CB8AC3E}">
        <p14:creationId xmlns:p14="http://schemas.microsoft.com/office/powerpoint/2010/main" val="15708655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2771" y="2286000"/>
            <a:ext cx="7851648" cy="1828800"/>
          </a:xfrm>
        </p:spPr>
        <p:txBody>
          <a:bodyPr>
            <a:normAutofit/>
          </a:bodyPr>
          <a:lstStyle/>
          <a:p>
            <a:pPr algn="ctr"/>
            <a:r>
              <a:rPr lang="en-US" b="1" u="sng" dirty="0" smtClean="0">
                <a:effectLst/>
              </a:rPr>
              <a:t>Break</a:t>
            </a:r>
            <a:br>
              <a:rPr lang="en-US" b="1" u="sng" dirty="0" smtClean="0">
                <a:effectLst/>
              </a:rPr>
            </a:br>
            <a:r>
              <a:rPr lang="en-US" b="1" u="sng" dirty="0" smtClean="0">
                <a:effectLst/>
              </a:rPr>
              <a:t>10 Minutes</a:t>
            </a:r>
            <a:endParaRPr lang="en-US" b="1" u="sng" dirty="0">
              <a:effectLst/>
            </a:endParaRPr>
          </a:p>
        </p:txBody>
      </p:sp>
      <p:sp>
        <p:nvSpPr>
          <p:cNvPr id="3" name="Slide Number Placeholder 2"/>
          <p:cNvSpPr>
            <a:spLocks noGrp="1"/>
          </p:cNvSpPr>
          <p:nvPr>
            <p:ph type="sldNum" sz="quarter" idx="12"/>
          </p:nvPr>
        </p:nvSpPr>
        <p:spPr/>
        <p:txBody>
          <a:bodyPr/>
          <a:lstStyle/>
          <a:p>
            <a:fld id="{A9E5F718-A7CB-154E-909C-8FD121E5437A}" type="slidenum">
              <a:rPr lang="en-US" smtClean="0"/>
              <a:t>26</a:t>
            </a:fld>
            <a:endParaRPr lang="en-US" dirty="0"/>
          </a:p>
        </p:txBody>
      </p:sp>
    </p:spTree>
    <p:extLst>
      <p:ext uri="{BB962C8B-B14F-4D97-AF65-F5344CB8AC3E}">
        <p14:creationId xmlns:p14="http://schemas.microsoft.com/office/powerpoint/2010/main" val="29628708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4488"/>
            <a:ext cx="8229600" cy="1143000"/>
          </a:xfrm>
        </p:spPr>
        <p:txBody>
          <a:bodyPr>
            <a:normAutofit/>
          </a:bodyPr>
          <a:lstStyle/>
          <a:p>
            <a:pPr algn="ctr"/>
            <a:r>
              <a:rPr lang="en-US" b="1" u="sng" dirty="0" smtClean="0"/>
              <a:t>Child Count </a:t>
            </a:r>
            <a:endParaRPr lang="en-US" b="1" u="sng" dirty="0"/>
          </a:p>
        </p:txBody>
      </p:sp>
      <p:sp>
        <p:nvSpPr>
          <p:cNvPr id="3" name="Slide Number Placeholder 2"/>
          <p:cNvSpPr>
            <a:spLocks noGrp="1"/>
          </p:cNvSpPr>
          <p:nvPr>
            <p:ph type="sldNum" sz="quarter" idx="12"/>
          </p:nvPr>
        </p:nvSpPr>
        <p:spPr/>
        <p:txBody>
          <a:bodyPr/>
          <a:lstStyle/>
          <a:p>
            <a:fld id="{A9E5F718-A7CB-154E-909C-8FD121E5437A}" type="slidenum">
              <a:rPr lang="en-US" smtClean="0"/>
              <a:t>27</a:t>
            </a:fld>
            <a:endParaRPr lang="en-US" dirty="0"/>
          </a:p>
        </p:txBody>
      </p:sp>
    </p:spTree>
    <p:extLst>
      <p:ext uri="{BB962C8B-B14F-4D97-AF65-F5344CB8AC3E}">
        <p14:creationId xmlns:p14="http://schemas.microsoft.com/office/powerpoint/2010/main" val="3042015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31" y="551792"/>
            <a:ext cx="8183880" cy="914400"/>
          </a:xfrm>
        </p:spPr>
        <p:txBody>
          <a:bodyPr>
            <a:normAutofit/>
          </a:bodyPr>
          <a:lstStyle/>
          <a:p>
            <a:pPr algn="l"/>
            <a:r>
              <a:rPr lang="en-US" sz="3200" u="sng" dirty="0">
                <a:solidFill>
                  <a:schemeClr val="bg1"/>
                </a:solidFill>
              </a:rPr>
              <a:t>Child Count </a:t>
            </a:r>
            <a:r>
              <a:rPr lang="en-US" sz="3200" u="sng" dirty="0" smtClean="0">
                <a:solidFill>
                  <a:schemeClr val="bg1"/>
                </a:solidFill>
              </a:rPr>
              <a:t>Process Overview</a:t>
            </a:r>
            <a:endParaRPr lang="en-US" sz="3200" u="sng" dirty="0">
              <a:solidFill>
                <a:schemeClr val="bg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57053965"/>
              </p:ext>
            </p:extLst>
          </p:nvPr>
        </p:nvGraphicFramePr>
        <p:xfrm>
          <a:off x="-1" y="1545022"/>
          <a:ext cx="6629399" cy="52079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6836979" y="6409011"/>
            <a:ext cx="2133600" cy="365125"/>
          </a:xfrm>
        </p:spPr>
        <p:txBody>
          <a:bodyPr/>
          <a:lstStyle/>
          <a:p>
            <a:fld id="{A58AF39F-444A-4A45-A8E7-E6721B108369}" type="slidenum">
              <a:rPr lang="en-US" smtClean="0"/>
              <a:pPr/>
              <a:t>28</a:t>
            </a:fld>
            <a:endParaRPr lang="en-US" dirty="0"/>
          </a:p>
        </p:txBody>
      </p:sp>
      <p:sp>
        <p:nvSpPr>
          <p:cNvPr id="14" name="Rounded Rectangle 13"/>
          <p:cNvSpPr/>
          <p:nvPr/>
        </p:nvSpPr>
        <p:spPr>
          <a:xfrm>
            <a:off x="6388482" y="1749974"/>
            <a:ext cx="2755518" cy="6463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mj-lt"/>
              </a:rPr>
              <a:t>8/23/13 or 9/5/13</a:t>
            </a:r>
            <a:endParaRPr lang="en-US" sz="2400" dirty="0">
              <a:latin typeface="+mj-lt"/>
            </a:endParaRPr>
          </a:p>
        </p:txBody>
      </p:sp>
      <p:sp>
        <p:nvSpPr>
          <p:cNvPr id="15" name="Rounded Rectangle 14"/>
          <p:cNvSpPr/>
          <p:nvPr/>
        </p:nvSpPr>
        <p:spPr>
          <a:xfrm>
            <a:off x="6388482" y="2803635"/>
            <a:ext cx="2755518" cy="4821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mj-lt"/>
              </a:rPr>
              <a:t>9/16/13-10/7/13</a:t>
            </a:r>
          </a:p>
        </p:txBody>
      </p:sp>
      <p:sp>
        <p:nvSpPr>
          <p:cNvPr id="16" name="Rounded Rectangle 15"/>
          <p:cNvSpPr/>
          <p:nvPr/>
        </p:nvSpPr>
        <p:spPr>
          <a:xfrm>
            <a:off x="6335518" y="3878317"/>
            <a:ext cx="2808482" cy="588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mj-lt"/>
              </a:rPr>
              <a:t>10/10/13-10/11/13</a:t>
            </a:r>
            <a:endParaRPr lang="en-US" sz="2400" dirty="0">
              <a:latin typeface="+mj-lt"/>
            </a:endParaRPr>
          </a:p>
        </p:txBody>
      </p:sp>
      <p:sp>
        <p:nvSpPr>
          <p:cNvPr id="17" name="Rounded Rectangle 16"/>
          <p:cNvSpPr/>
          <p:nvPr/>
        </p:nvSpPr>
        <p:spPr>
          <a:xfrm>
            <a:off x="6361999" y="4950372"/>
            <a:ext cx="2782001" cy="6115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mj-lt"/>
              </a:rPr>
              <a:t>10/15/13-11/15/13</a:t>
            </a:r>
            <a:endParaRPr lang="en-US" sz="2400" dirty="0">
              <a:latin typeface="+mj-lt"/>
            </a:endParaRPr>
          </a:p>
        </p:txBody>
      </p:sp>
      <p:sp>
        <p:nvSpPr>
          <p:cNvPr id="21" name="Rounded Rectangle 20"/>
          <p:cNvSpPr/>
          <p:nvPr/>
        </p:nvSpPr>
        <p:spPr>
          <a:xfrm>
            <a:off x="6361999" y="5951811"/>
            <a:ext cx="2782001"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mj-lt"/>
              </a:rPr>
              <a:t>11/18/13-12/13/13</a:t>
            </a:r>
            <a:endParaRPr lang="en-US" sz="2400" dirty="0">
              <a:latin typeface="+mj-lt"/>
            </a:endParaRPr>
          </a:p>
        </p:txBody>
      </p:sp>
    </p:spTree>
    <p:extLst>
      <p:ext uri="{BB962C8B-B14F-4D97-AF65-F5344CB8AC3E}">
        <p14:creationId xmlns:p14="http://schemas.microsoft.com/office/powerpoint/2010/main" val="26661229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431081"/>
            <a:ext cx="8229600" cy="1143000"/>
          </a:xfrm>
        </p:spPr>
        <p:txBody>
          <a:bodyPr>
            <a:normAutofit/>
          </a:bodyPr>
          <a:lstStyle/>
          <a:p>
            <a:pPr algn="l"/>
            <a:r>
              <a:rPr lang="en-US" sz="3200" u="sng" dirty="0" smtClean="0">
                <a:solidFill>
                  <a:schemeClr val="bg1"/>
                </a:solidFill>
              </a:rPr>
              <a:t>Review and Correct</a:t>
            </a:r>
            <a:endParaRPr lang="en-US" sz="3200" u="sng" dirty="0">
              <a:solidFill>
                <a:schemeClr val="bg1"/>
              </a:solidFill>
            </a:endParaRPr>
          </a:p>
        </p:txBody>
      </p:sp>
      <p:sp>
        <p:nvSpPr>
          <p:cNvPr id="4" name="Slide Number Placeholder 3"/>
          <p:cNvSpPr>
            <a:spLocks noGrp="1"/>
          </p:cNvSpPr>
          <p:nvPr>
            <p:ph type="sldNum" sz="quarter" idx="12"/>
          </p:nvPr>
        </p:nvSpPr>
        <p:spPr>
          <a:xfrm>
            <a:off x="8012941" y="6356350"/>
            <a:ext cx="762000" cy="365125"/>
          </a:xfrm>
        </p:spPr>
        <p:txBody>
          <a:bodyPr/>
          <a:lstStyle/>
          <a:p>
            <a:fld id="{A58AF39F-444A-4A45-A8E7-E6721B108369}" type="slidenum">
              <a:rPr lang="en-US" smtClean="0"/>
              <a:pPr/>
              <a:t>29</a:t>
            </a:fld>
            <a:endParaRPr lang="en-US" dirty="0"/>
          </a:p>
        </p:txBody>
      </p:sp>
      <p:sp>
        <p:nvSpPr>
          <p:cNvPr id="2" name="Rectangle 1"/>
          <p:cNvSpPr/>
          <p:nvPr/>
        </p:nvSpPr>
        <p:spPr>
          <a:xfrm>
            <a:off x="110359" y="1425090"/>
            <a:ext cx="8490412" cy="3416320"/>
          </a:xfrm>
          <a:prstGeom prst="rect">
            <a:avLst/>
          </a:prstGeom>
        </p:spPr>
        <p:txBody>
          <a:bodyPr wrap="square">
            <a:spAutoFit/>
          </a:bodyPr>
          <a:lstStyle/>
          <a:p>
            <a:pPr marL="342900" indent="-342900">
              <a:buSzPct val="100000"/>
              <a:buFont typeface="Arial" pitchFamily="34" charset="0"/>
              <a:buChar char="•"/>
            </a:pPr>
            <a:r>
              <a:rPr lang="en-US" sz="2400" dirty="0" smtClean="0">
                <a:latin typeface="+mj-lt"/>
              </a:rPr>
              <a:t>Data </a:t>
            </a:r>
            <a:r>
              <a:rPr lang="en-US" sz="2400" dirty="0">
                <a:latin typeface="+mj-lt"/>
              </a:rPr>
              <a:t>displayed reflects information in source systems (STARS, ProActive, </a:t>
            </a:r>
            <a:r>
              <a:rPr lang="en-US" sz="2400" dirty="0" smtClean="0">
                <a:latin typeface="+mj-lt"/>
              </a:rPr>
              <a:t>SEDS)</a:t>
            </a:r>
          </a:p>
          <a:p>
            <a:pPr marL="342900" indent="-342900">
              <a:buSzPct val="100000"/>
              <a:buFont typeface="Arial" pitchFamily="34" charset="0"/>
              <a:buChar char="•"/>
            </a:pPr>
            <a:endParaRPr lang="en-US" sz="2400" dirty="0" smtClean="0">
              <a:latin typeface="+mj-lt"/>
            </a:endParaRPr>
          </a:p>
          <a:p>
            <a:pPr marL="342900" indent="-342900">
              <a:buSzPct val="100000"/>
              <a:buFont typeface="Arial" pitchFamily="34" charset="0"/>
              <a:buChar char="•"/>
            </a:pPr>
            <a:r>
              <a:rPr lang="en-US" sz="2400" dirty="0" smtClean="0">
                <a:latin typeface="+mj-lt"/>
              </a:rPr>
              <a:t>Each </a:t>
            </a:r>
            <a:r>
              <a:rPr lang="en-US" sz="2400" dirty="0">
                <a:latin typeface="+mj-lt"/>
              </a:rPr>
              <a:t>student record has several data elements and comes from </a:t>
            </a:r>
            <a:r>
              <a:rPr lang="en-US" sz="2400" dirty="0" smtClean="0">
                <a:latin typeface="+mj-lt"/>
              </a:rPr>
              <a:t>student </a:t>
            </a:r>
            <a:r>
              <a:rPr lang="en-US" sz="2400" dirty="0">
                <a:latin typeface="+mj-lt"/>
              </a:rPr>
              <a:t>information </a:t>
            </a:r>
            <a:r>
              <a:rPr lang="en-US" sz="2400" dirty="0" smtClean="0">
                <a:latin typeface="+mj-lt"/>
              </a:rPr>
              <a:t>system) and/or Special </a:t>
            </a:r>
            <a:r>
              <a:rPr lang="en-US" sz="2400" dirty="0">
                <a:latin typeface="+mj-lt"/>
              </a:rPr>
              <a:t>Education (from SEDS)</a:t>
            </a:r>
          </a:p>
          <a:p>
            <a:pPr marL="342900" indent="-342900">
              <a:buClr>
                <a:schemeClr val="accent3"/>
              </a:buClr>
              <a:buSzPct val="120000"/>
              <a:buFont typeface="Arial" pitchFamily="34" charset="0"/>
              <a:buChar char="•"/>
            </a:pPr>
            <a:endParaRPr lang="en-US" sz="2400" dirty="0" smtClean="0">
              <a:latin typeface="+mj-lt"/>
            </a:endParaRPr>
          </a:p>
          <a:p>
            <a:pPr marL="342900" indent="-342900">
              <a:buClr>
                <a:schemeClr val="accent3"/>
              </a:buClr>
              <a:buSzPct val="120000"/>
              <a:buFont typeface="Arial" pitchFamily="34" charset="0"/>
              <a:buChar char="•"/>
            </a:pPr>
            <a:endParaRPr lang="en-US" sz="2400" dirty="0">
              <a:solidFill>
                <a:srgbClr val="FF0000"/>
              </a:solidFill>
              <a:latin typeface="+mj-lt"/>
            </a:endParaRPr>
          </a:p>
          <a:p>
            <a:pPr>
              <a:buClr>
                <a:schemeClr val="accent3"/>
              </a:buClr>
              <a:buSzPct val="120000"/>
            </a:pPr>
            <a:endParaRPr lang="en-US" sz="2400" dirty="0" smtClean="0">
              <a:latin typeface="+mj-lt"/>
            </a:endParaRPr>
          </a:p>
        </p:txBody>
      </p:sp>
    </p:spTree>
    <p:extLst>
      <p:ext uri="{BB962C8B-B14F-4D97-AF65-F5344CB8AC3E}">
        <p14:creationId xmlns:p14="http://schemas.microsoft.com/office/powerpoint/2010/main" val="2855973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4488"/>
            <a:ext cx="8229600" cy="1143000"/>
          </a:xfrm>
        </p:spPr>
        <p:txBody>
          <a:bodyPr>
            <a:normAutofit/>
          </a:bodyPr>
          <a:lstStyle/>
          <a:p>
            <a:pPr algn="ctr"/>
            <a:r>
              <a:rPr lang="en-US" b="1" u="sng" dirty="0" smtClean="0"/>
              <a:t>Enrollment Audit Changes </a:t>
            </a:r>
            <a:endParaRPr lang="en-US" b="1" u="sng" dirty="0"/>
          </a:p>
        </p:txBody>
      </p:sp>
      <p:sp>
        <p:nvSpPr>
          <p:cNvPr id="3" name="Slide Number Placeholder 2"/>
          <p:cNvSpPr>
            <a:spLocks noGrp="1"/>
          </p:cNvSpPr>
          <p:nvPr>
            <p:ph type="sldNum" sz="quarter" idx="12"/>
          </p:nvPr>
        </p:nvSpPr>
        <p:spPr/>
        <p:txBody>
          <a:bodyPr/>
          <a:lstStyle/>
          <a:p>
            <a:fld id="{A9E5F718-A7CB-154E-909C-8FD121E5437A}" type="slidenum">
              <a:rPr lang="en-US" smtClean="0"/>
              <a:t>3</a:t>
            </a:fld>
            <a:endParaRPr lang="en-US" dirty="0"/>
          </a:p>
        </p:txBody>
      </p:sp>
    </p:spTree>
    <p:extLst>
      <p:ext uri="{BB962C8B-B14F-4D97-AF65-F5344CB8AC3E}">
        <p14:creationId xmlns:p14="http://schemas.microsoft.com/office/powerpoint/2010/main" val="25075812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526"/>
            <a:ext cx="8229600" cy="1143000"/>
          </a:xfrm>
        </p:spPr>
        <p:txBody>
          <a:bodyPr>
            <a:normAutofit/>
          </a:bodyPr>
          <a:lstStyle/>
          <a:p>
            <a:pPr algn="l"/>
            <a:r>
              <a:rPr lang="en-US" sz="3200" u="sng" dirty="0" smtClean="0">
                <a:solidFill>
                  <a:schemeClr val="bg1"/>
                </a:solidFill>
              </a:rPr>
              <a:t>Child Count Summary of Actions</a:t>
            </a:r>
            <a:endParaRPr lang="en-US" sz="3200" u="sng"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55671391"/>
              </p:ext>
            </p:extLst>
          </p:nvPr>
        </p:nvGraphicFramePr>
        <p:xfrm>
          <a:off x="255181" y="1473402"/>
          <a:ext cx="8782493" cy="4500446"/>
        </p:xfrm>
        <a:graphic>
          <a:graphicData uri="http://schemas.openxmlformats.org/drawingml/2006/table">
            <a:tbl>
              <a:tblPr firstRow="1" bandRow="1">
                <a:tableStyleId>{5C22544A-7EE6-4342-B048-85BDC9FD1C3A}</a:tableStyleId>
              </a:tblPr>
              <a:tblGrid>
                <a:gridCol w="1494791"/>
                <a:gridCol w="1387366"/>
                <a:gridCol w="5900336"/>
              </a:tblGrid>
              <a:tr h="477086">
                <a:tc>
                  <a:txBody>
                    <a:bodyPr/>
                    <a:lstStyle/>
                    <a:p>
                      <a:pPr algn="ctr"/>
                      <a:r>
                        <a:rPr lang="en-US" sz="1800" dirty="0" smtClean="0">
                          <a:latin typeface="+mj-lt"/>
                        </a:rPr>
                        <a:t>Data Type</a:t>
                      </a:r>
                      <a:endParaRPr lang="en-US" sz="1800" dirty="0">
                        <a:latin typeface="+mj-lt"/>
                      </a:endParaRPr>
                    </a:p>
                  </a:txBody>
                  <a:tcPr/>
                </a:tc>
                <a:tc>
                  <a:txBody>
                    <a:bodyPr/>
                    <a:lstStyle/>
                    <a:p>
                      <a:pPr algn="ctr"/>
                      <a:r>
                        <a:rPr lang="en-US" sz="1800" dirty="0" smtClean="0">
                          <a:latin typeface="+mj-lt"/>
                        </a:rPr>
                        <a:t>Examples</a:t>
                      </a:r>
                      <a:endParaRPr lang="en-US" sz="1800" dirty="0">
                        <a:latin typeface="+mj-lt"/>
                      </a:endParaRPr>
                    </a:p>
                  </a:txBody>
                  <a:tcPr/>
                </a:tc>
                <a:tc>
                  <a:txBody>
                    <a:bodyPr/>
                    <a:lstStyle/>
                    <a:p>
                      <a:pPr algn="ctr"/>
                      <a:r>
                        <a:rPr lang="en-US" sz="1800" dirty="0" smtClean="0">
                          <a:latin typeface="+mj-lt"/>
                        </a:rPr>
                        <a:t>Action</a:t>
                      </a:r>
                      <a:r>
                        <a:rPr lang="en-US" sz="1800" baseline="0" dirty="0" smtClean="0">
                          <a:latin typeface="+mj-lt"/>
                        </a:rPr>
                        <a:t> required</a:t>
                      </a:r>
                      <a:endParaRPr lang="en-US" sz="1800" dirty="0">
                        <a:latin typeface="+mj-lt"/>
                      </a:endParaRPr>
                    </a:p>
                  </a:txBody>
                  <a:tcPr/>
                </a:tc>
              </a:tr>
              <a:tr h="1155319">
                <a:tc>
                  <a:txBody>
                    <a:bodyPr/>
                    <a:lstStyle/>
                    <a:p>
                      <a:r>
                        <a:rPr lang="en-US" sz="1800" dirty="0" smtClean="0">
                          <a:latin typeface="+mj-lt"/>
                        </a:rPr>
                        <a:t>Demographic</a:t>
                      </a:r>
                      <a:endParaRPr lang="en-US" sz="1800" dirty="0">
                        <a:latin typeface="+mj-lt"/>
                      </a:endParaRPr>
                    </a:p>
                  </a:txBody>
                  <a:tcPr/>
                </a:tc>
                <a:tc>
                  <a:txBody>
                    <a:bodyPr/>
                    <a:lstStyle/>
                    <a:p>
                      <a:pPr>
                        <a:buFont typeface="Arial" pitchFamily="34" charset="0"/>
                        <a:buChar char="•"/>
                      </a:pPr>
                      <a:r>
                        <a:rPr lang="en-US" sz="1800" dirty="0" smtClean="0">
                          <a:latin typeface="+mj-lt"/>
                        </a:rPr>
                        <a:t>Name</a:t>
                      </a:r>
                    </a:p>
                    <a:p>
                      <a:pPr>
                        <a:buFont typeface="Arial" pitchFamily="34" charset="0"/>
                        <a:buChar char="•"/>
                      </a:pPr>
                      <a:r>
                        <a:rPr lang="en-US" sz="1800" dirty="0" smtClean="0">
                          <a:latin typeface="+mj-lt"/>
                        </a:rPr>
                        <a:t>DOB</a:t>
                      </a:r>
                    </a:p>
                    <a:p>
                      <a:pPr>
                        <a:buFont typeface="Arial" pitchFamily="34" charset="0"/>
                        <a:buChar char="•"/>
                      </a:pPr>
                      <a:r>
                        <a:rPr lang="en-US" sz="1800" dirty="0" smtClean="0">
                          <a:latin typeface="+mj-lt"/>
                        </a:rPr>
                        <a:t>Race</a:t>
                      </a:r>
                    </a:p>
                    <a:p>
                      <a:pPr>
                        <a:buFont typeface="Arial" pitchFamily="34" charset="0"/>
                        <a:buChar char="•"/>
                      </a:pPr>
                      <a:r>
                        <a:rPr lang="en-US" sz="1800" dirty="0" smtClean="0">
                          <a:latin typeface="+mj-lt"/>
                        </a:rPr>
                        <a:t>Ethnicity</a:t>
                      </a:r>
                    </a:p>
                  </a:txBody>
                  <a:tcPr/>
                </a:tc>
                <a:tc>
                  <a:txBody>
                    <a:bodyPr/>
                    <a:lstStyle/>
                    <a:p>
                      <a:pPr>
                        <a:buFont typeface="Arial" pitchFamily="34" charset="0"/>
                        <a:buChar char="•"/>
                      </a:pPr>
                      <a:r>
                        <a:rPr lang="en-US" sz="1800" dirty="0" smtClean="0">
                          <a:latin typeface="+mj-lt"/>
                        </a:rPr>
                        <a:t> Review </a:t>
                      </a:r>
                    </a:p>
                    <a:p>
                      <a:pPr>
                        <a:buFont typeface="Arial" pitchFamily="34" charset="0"/>
                        <a:buChar char="•"/>
                      </a:pPr>
                      <a:r>
                        <a:rPr lang="en-US" sz="1800" dirty="0" smtClean="0">
                          <a:latin typeface="+mj-lt"/>
                        </a:rPr>
                        <a:t> If</a:t>
                      </a:r>
                      <a:r>
                        <a:rPr lang="en-US" sz="1800" baseline="0" dirty="0" smtClean="0">
                          <a:latin typeface="+mj-lt"/>
                        </a:rPr>
                        <a:t> accurate, no action required</a:t>
                      </a:r>
                    </a:p>
                    <a:p>
                      <a:pPr>
                        <a:buFont typeface="Arial" pitchFamily="34" charset="0"/>
                        <a:buChar char="•"/>
                      </a:pPr>
                      <a:r>
                        <a:rPr lang="en-US" sz="1800" baseline="0" dirty="0" smtClean="0">
                          <a:latin typeface="+mj-lt"/>
                        </a:rPr>
                        <a:t> If inaccurate, make update in source system (STARS or ProActive)</a:t>
                      </a:r>
                      <a:endParaRPr lang="en-US" sz="1800" dirty="0">
                        <a:latin typeface="+mj-lt"/>
                      </a:endParaRPr>
                    </a:p>
                  </a:txBody>
                  <a:tcPr/>
                </a:tc>
              </a:tr>
              <a:tr h="2712856">
                <a:tc>
                  <a:txBody>
                    <a:bodyPr/>
                    <a:lstStyle/>
                    <a:p>
                      <a:r>
                        <a:rPr lang="en-US" sz="1800" dirty="0" smtClean="0">
                          <a:latin typeface="+mj-lt"/>
                        </a:rPr>
                        <a:t>Special Education*</a:t>
                      </a:r>
                      <a:endParaRPr lang="en-US" sz="1800" dirty="0">
                        <a:latin typeface="+mj-lt"/>
                      </a:endParaRPr>
                    </a:p>
                  </a:txBody>
                  <a:tcPr/>
                </a:tc>
                <a:tc>
                  <a:txBody>
                    <a:bodyPr/>
                    <a:lstStyle/>
                    <a:p>
                      <a:pPr>
                        <a:buFont typeface="Arial" pitchFamily="34" charset="0"/>
                        <a:buChar char="•"/>
                      </a:pPr>
                      <a:r>
                        <a:rPr lang="en-US" sz="1800" dirty="0" smtClean="0">
                          <a:latin typeface="+mj-lt"/>
                        </a:rPr>
                        <a:t>Disability*</a:t>
                      </a:r>
                    </a:p>
                    <a:p>
                      <a:pPr>
                        <a:buFont typeface="Arial" pitchFamily="34" charset="0"/>
                        <a:buChar char="•"/>
                      </a:pPr>
                      <a:endParaRPr lang="en-US" sz="1800" dirty="0" smtClean="0">
                        <a:latin typeface="+mj-lt"/>
                      </a:endParaRPr>
                    </a:p>
                    <a:p>
                      <a:pPr>
                        <a:buFont typeface="Arial" pitchFamily="34" charset="0"/>
                        <a:buChar char="•"/>
                      </a:pPr>
                      <a:r>
                        <a:rPr lang="en-US" sz="1800" dirty="0" smtClean="0">
                          <a:latin typeface="+mj-lt"/>
                        </a:rPr>
                        <a:t>IEP date</a:t>
                      </a:r>
                    </a:p>
                    <a:p>
                      <a:pPr>
                        <a:buFont typeface="Arial" pitchFamily="34" charset="0"/>
                        <a:buNone/>
                      </a:pPr>
                      <a:endParaRPr lang="en-US" sz="1800" dirty="0" smtClean="0">
                        <a:latin typeface="+mj-lt"/>
                      </a:endParaRPr>
                    </a:p>
                    <a:p>
                      <a:pPr>
                        <a:buFont typeface="Arial" pitchFamily="34" charset="0"/>
                        <a:buChar char="•"/>
                      </a:pPr>
                      <a:r>
                        <a:rPr lang="en-US" sz="1800" dirty="0" smtClean="0">
                          <a:latin typeface="+mj-lt"/>
                        </a:rPr>
                        <a:t>Educational Environment</a:t>
                      </a:r>
                    </a:p>
                    <a:p>
                      <a:pPr>
                        <a:buFont typeface="Arial" pitchFamily="34" charset="0"/>
                        <a:buChar char="•"/>
                      </a:pPr>
                      <a:endParaRPr lang="en-US" sz="1800" dirty="0" smtClean="0">
                        <a:latin typeface="+mj-lt"/>
                      </a:endParaRPr>
                    </a:p>
                    <a:p>
                      <a:pPr>
                        <a:buFont typeface="Arial" pitchFamily="34" charset="0"/>
                        <a:buChar char="•"/>
                      </a:pPr>
                      <a:endParaRPr lang="en-US" sz="1800" dirty="0" smtClean="0">
                        <a:latin typeface="+mj-lt"/>
                      </a:endParaRPr>
                    </a:p>
                    <a:p>
                      <a:pPr>
                        <a:buFont typeface="Arial" pitchFamily="34" charset="0"/>
                        <a:buChar char="•"/>
                      </a:pPr>
                      <a:r>
                        <a:rPr lang="en-US" sz="1800" dirty="0" smtClean="0">
                          <a:latin typeface="+mj-lt"/>
                        </a:rPr>
                        <a:t>Dedicated Aide</a:t>
                      </a:r>
                    </a:p>
                  </a:txBody>
                  <a:tcPr/>
                </a:tc>
                <a:tc>
                  <a:txBody>
                    <a:bodyPr/>
                    <a:lstStyle/>
                    <a:p>
                      <a:pPr>
                        <a:buFont typeface="Arial" pitchFamily="34" charset="0"/>
                        <a:buChar char="•"/>
                      </a:pPr>
                      <a:r>
                        <a:rPr lang="en-US" sz="1800" dirty="0" smtClean="0">
                          <a:latin typeface="+mj-lt"/>
                        </a:rPr>
                        <a:t> Review Disability:  If accurate, no action required;</a:t>
                      </a:r>
                      <a:r>
                        <a:rPr lang="en-US" sz="1800" baseline="0" dirty="0" smtClean="0">
                          <a:latin typeface="+mj-lt"/>
                        </a:rPr>
                        <a:t> </a:t>
                      </a:r>
                      <a:r>
                        <a:rPr lang="en-US" sz="1800" dirty="0" smtClean="0">
                          <a:latin typeface="+mj-lt"/>
                        </a:rPr>
                        <a:t>If inaccurate, make update in source system (SEDS)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latin typeface="+mj-lt"/>
                        </a:rPr>
                        <a:t> Review IEP Date:  If accurate, no action required;</a:t>
                      </a:r>
                      <a:r>
                        <a:rPr lang="en-US" sz="1800" baseline="0" dirty="0" smtClean="0">
                          <a:latin typeface="+mj-lt"/>
                        </a:rPr>
                        <a:t> </a:t>
                      </a:r>
                      <a:r>
                        <a:rPr lang="en-US" sz="1800" dirty="0" smtClean="0">
                          <a:latin typeface="+mj-lt"/>
                        </a:rPr>
                        <a:t>If inaccurate, make update in source system (SEDS) </a:t>
                      </a:r>
                    </a:p>
                    <a:p>
                      <a:pPr>
                        <a:buFont typeface="Arial" pitchFamily="34" charset="0"/>
                        <a:buChar char="•"/>
                      </a:pPr>
                      <a:r>
                        <a:rPr lang="en-US" sz="1800" dirty="0" smtClean="0">
                          <a:latin typeface="+mj-lt"/>
                        </a:rPr>
                        <a:t> Review</a:t>
                      </a:r>
                      <a:r>
                        <a:rPr lang="en-US" sz="1800" baseline="0" dirty="0" smtClean="0">
                          <a:latin typeface="+mj-lt"/>
                        </a:rPr>
                        <a:t> Environment: If accurate, no action required; If missing or inaccurate, </a:t>
                      </a:r>
                      <a:r>
                        <a:rPr lang="en-US" sz="1800" dirty="0" smtClean="0">
                          <a:latin typeface="+mj-lt"/>
                        </a:rPr>
                        <a:t>make update in source system (SEDS)</a:t>
                      </a:r>
                    </a:p>
                    <a:p>
                      <a:pPr>
                        <a:buFont typeface="Arial" pitchFamily="34" charset="0"/>
                        <a:buChar char="•"/>
                      </a:pPr>
                      <a:r>
                        <a:rPr lang="en-US" sz="1800" baseline="0" dirty="0" smtClean="0">
                          <a:latin typeface="+mj-lt"/>
                        </a:rPr>
                        <a:t> Review/update dedicated aide information to ensure accuracy.  If inaccurate, update OSSE Enrollment Audit 2013 QuickBase Tool with right information to display in SLED.</a:t>
                      </a:r>
                      <a:endParaRPr lang="en-US" sz="1800" dirty="0">
                        <a:latin typeface="+mj-lt"/>
                      </a:endParaRPr>
                    </a:p>
                  </a:txBody>
                  <a:tcPr/>
                </a:tc>
              </a:tr>
            </a:tbl>
          </a:graphicData>
        </a:graphic>
      </p:graphicFrame>
      <p:sp>
        <p:nvSpPr>
          <p:cNvPr id="4" name="Slide Number Placeholder 3"/>
          <p:cNvSpPr>
            <a:spLocks noGrp="1"/>
          </p:cNvSpPr>
          <p:nvPr>
            <p:ph type="sldNum" sz="quarter" idx="12"/>
          </p:nvPr>
        </p:nvSpPr>
        <p:spPr/>
        <p:txBody>
          <a:bodyPr/>
          <a:lstStyle/>
          <a:p>
            <a:fld id="{A58AF39F-444A-4A45-A8E7-E6721B108369}" type="slidenum">
              <a:rPr lang="en-US" smtClean="0"/>
              <a:pPr/>
              <a:t>30</a:t>
            </a:fld>
            <a:endParaRPr lang="en-US" dirty="0"/>
          </a:p>
        </p:txBody>
      </p:sp>
      <p:sp>
        <p:nvSpPr>
          <p:cNvPr id="3" name="TextBox 2"/>
          <p:cNvSpPr txBox="1"/>
          <p:nvPr/>
        </p:nvSpPr>
        <p:spPr>
          <a:xfrm>
            <a:off x="1066800" y="6396335"/>
            <a:ext cx="6858000" cy="461665"/>
          </a:xfrm>
          <a:prstGeom prst="rect">
            <a:avLst/>
          </a:prstGeom>
          <a:noFill/>
        </p:spPr>
        <p:txBody>
          <a:bodyPr wrap="square" rtlCol="0">
            <a:spAutoFit/>
          </a:bodyPr>
          <a:lstStyle/>
          <a:p>
            <a:r>
              <a:rPr lang="en-US" sz="1200" i="1" dirty="0" smtClean="0"/>
              <a:t>*Please note that any change in disability category needs to be supported by data via the evaluation/eligibility determination process pursuant to IDEA.</a:t>
            </a:r>
            <a:endParaRPr lang="en-US" sz="1200" i="1" dirty="0"/>
          </a:p>
        </p:txBody>
      </p:sp>
    </p:spTree>
    <p:extLst>
      <p:ext uri="{BB962C8B-B14F-4D97-AF65-F5344CB8AC3E}">
        <p14:creationId xmlns:p14="http://schemas.microsoft.com/office/powerpoint/2010/main" val="42252274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1339"/>
            <a:ext cx="8229600" cy="1143000"/>
          </a:xfrm>
        </p:spPr>
        <p:txBody>
          <a:bodyPr>
            <a:noAutofit/>
          </a:bodyPr>
          <a:lstStyle/>
          <a:p>
            <a:pPr algn="l"/>
            <a:r>
              <a:rPr lang="en-US" sz="3200" u="sng" dirty="0" smtClean="0">
                <a:solidFill>
                  <a:schemeClr val="bg1"/>
                </a:solidFill>
              </a:rPr>
              <a:t/>
            </a:r>
            <a:br>
              <a:rPr lang="en-US" sz="3200" u="sng" dirty="0" smtClean="0">
                <a:solidFill>
                  <a:schemeClr val="bg1"/>
                </a:solidFill>
              </a:rPr>
            </a:br>
            <a:r>
              <a:rPr lang="en-US" sz="3200" u="sng" dirty="0" smtClean="0">
                <a:solidFill>
                  <a:schemeClr val="bg1"/>
                </a:solidFill>
              </a:rPr>
              <a:t>Child Count Using Management Tools</a:t>
            </a:r>
            <a:endParaRPr lang="en-US" sz="3200" u="sng" dirty="0">
              <a:solidFill>
                <a:schemeClr val="bg1"/>
              </a:solidFill>
            </a:endParaRPr>
          </a:p>
        </p:txBody>
      </p:sp>
      <p:sp>
        <p:nvSpPr>
          <p:cNvPr id="3" name="Content Placeholder 2"/>
          <p:cNvSpPr>
            <a:spLocks noGrp="1"/>
          </p:cNvSpPr>
          <p:nvPr>
            <p:ph idx="1"/>
          </p:nvPr>
        </p:nvSpPr>
        <p:spPr>
          <a:xfrm>
            <a:off x="0" y="1466193"/>
            <a:ext cx="8686800" cy="5255281"/>
          </a:xfrm>
        </p:spPr>
        <p:txBody>
          <a:bodyPr>
            <a:noAutofit/>
          </a:bodyPr>
          <a:lstStyle/>
          <a:p>
            <a:pPr marL="630238" indent="-519113"/>
            <a:r>
              <a:rPr lang="en-US" sz="2400" dirty="0" smtClean="0">
                <a:latin typeface="+mj-lt"/>
              </a:rPr>
              <a:t>All corrections/updates to data must be made in source systems (Student Information Systems and SEDS)</a:t>
            </a:r>
          </a:p>
          <a:p>
            <a:pPr marL="630238" indent="-519113">
              <a:buNone/>
            </a:pPr>
            <a:endParaRPr lang="en-US" sz="2400" dirty="0" smtClean="0">
              <a:latin typeface="+mj-lt"/>
            </a:endParaRPr>
          </a:p>
          <a:p>
            <a:pPr marL="630238" indent="-519113"/>
            <a:r>
              <a:rPr lang="en-US" sz="2400" dirty="0" smtClean="0">
                <a:latin typeface="+mj-lt"/>
              </a:rPr>
              <a:t>The one exception to this is data regarding Dedicated Aide.  If the data displayed in SEDS for any students who have a dedicated aide is inaccurate, that data can be  updated/ corrected in the OSSE Enrollment Audit 2013 QuickBase Tool.</a:t>
            </a:r>
          </a:p>
        </p:txBody>
      </p:sp>
      <p:sp>
        <p:nvSpPr>
          <p:cNvPr id="4" name="Slide Number Placeholder 3"/>
          <p:cNvSpPr>
            <a:spLocks noGrp="1"/>
          </p:cNvSpPr>
          <p:nvPr>
            <p:ph type="sldNum" sz="quarter" idx="12"/>
          </p:nvPr>
        </p:nvSpPr>
        <p:spPr/>
        <p:txBody>
          <a:bodyPr/>
          <a:lstStyle/>
          <a:p>
            <a:fld id="{A58AF39F-444A-4A45-A8E7-E6721B108369}" type="slidenum">
              <a:rPr lang="en-US" smtClean="0"/>
              <a:pPr/>
              <a:t>31</a:t>
            </a:fld>
            <a:endParaRPr lang="en-US" dirty="0"/>
          </a:p>
        </p:txBody>
      </p:sp>
    </p:spTree>
    <p:extLst>
      <p:ext uri="{BB962C8B-B14F-4D97-AF65-F5344CB8AC3E}">
        <p14:creationId xmlns:p14="http://schemas.microsoft.com/office/powerpoint/2010/main" val="42794978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0761"/>
            <a:ext cx="8229600" cy="1143000"/>
          </a:xfrm>
        </p:spPr>
        <p:txBody>
          <a:bodyPr>
            <a:normAutofit/>
          </a:bodyPr>
          <a:lstStyle/>
          <a:p>
            <a:pPr algn="l"/>
            <a:r>
              <a:rPr lang="en-US" sz="3200" u="sng" dirty="0" smtClean="0">
                <a:solidFill>
                  <a:schemeClr val="bg1"/>
                </a:solidFill>
              </a:rPr>
              <a:t>Child Count A Closer Look: Amendments</a:t>
            </a:r>
            <a:endParaRPr lang="en-US" sz="3200" u="sng" dirty="0">
              <a:solidFill>
                <a:schemeClr val="bg1"/>
              </a:solidFill>
            </a:endParaRPr>
          </a:p>
        </p:txBody>
      </p:sp>
      <p:sp>
        <p:nvSpPr>
          <p:cNvPr id="3" name="Content Placeholder 2"/>
          <p:cNvSpPr>
            <a:spLocks noGrp="1"/>
          </p:cNvSpPr>
          <p:nvPr>
            <p:ph idx="1"/>
          </p:nvPr>
        </p:nvSpPr>
        <p:spPr>
          <a:xfrm>
            <a:off x="1" y="1442774"/>
            <a:ext cx="8686800" cy="5278701"/>
          </a:xfrm>
        </p:spPr>
        <p:txBody>
          <a:bodyPr>
            <a:noAutofit/>
          </a:bodyPr>
          <a:lstStyle/>
          <a:p>
            <a:r>
              <a:rPr lang="en-US" sz="2400" dirty="0" smtClean="0">
                <a:latin typeface="+mj-lt"/>
              </a:rPr>
              <a:t>All IEP amendments for corrections to special education data should be made prior to October 11, 2013.</a:t>
            </a:r>
          </a:p>
          <a:p>
            <a:endParaRPr lang="en-US" sz="2400" dirty="0" smtClean="0">
              <a:latin typeface="+mj-lt"/>
            </a:endParaRPr>
          </a:p>
          <a:p>
            <a:r>
              <a:rPr lang="en-US" sz="2400" dirty="0" smtClean="0">
                <a:latin typeface="+mj-lt"/>
              </a:rPr>
              <a:t>Any IEP Amendment completes between October 15, 2013 and November 14, 2013 for the purposes of correcting Child Count data must be submitted to OSSE in the OSSE Support Tool by the LEA Administrator.</a:t>
            </a:r>
          </a:p>
          <a:p>
            <a:endParaRPr lang="en-US" sz="2400" dirty="0" smtClean="0">
              <a:latin typeface="+mj-lt"/>
            </a:endParaRPr>
          </a:p>
          <a:p>
            <a:r>
              <a:rPr lang="en-US" sz="2400" dirty="0" smtClean="0">
                <a:latin typeface="+mj-lt"/>
              </a:rPr>
              <a:t>In </a:t>
            </a:r>
            <a:r>
              <a:rPr lang="en-US" sz="2400" dirty="0">
                <a:latin typeface="+mj-lt"/>
              </a:rPr>
              <a:t>the context of IEP amendment, the term typographical error refers to text that is inconsistent with the LEA and parents’ shared understanding, based on a prior IEP or IEP Team discussion, of a specific requirement or term found in a student’s existing IEP</a:t>
            </a:r>
            <a:r>
              <a:rPr lang="en-US" sz="2400" dirty="0" smtClean="0">
                <a:latin typeface="+mj-lt"/>
              </a:rPr>
              <a:t>.</a:t>
            </a:r>
            <a:endParaRPr lang="en-US" sz="2400" dirty="0">
              <a:latin typeface="+mj-lt"/>
            </a:endParaRPr>
          </a:p>
        </p:txBody>
      </p:sp>
      <p:sp>
        <p:nvSpPr>
          <p:cNvPr id="4" name="Slide Number Placeholder 3"/>
          <p:cNvSpPr>
            <a:spLocks noGrp="1"/>
          </p:cNvSpPr>
          <p:nvPr>
            <p:ph type="sldNum" sz="quarter" idx="12"/>
          </p:nvPr>
        </p:nvSpPr>
        <p:spPr/>
        <p:txBody>
          <a:bodyPr/>
          <a:lstStyle/>
          <a:p>
            <a:fld id="{A58AF39F-444A-4A45-A8E7-E6721B108369}" type="slidenum">
              <a:rPr lang="en-US" smtClean="0"/>
              <a:pPr/>
              <a:t>32</a:t>
            </a:fld>
            <a:endParaRPr lang="en-US" dirty="0"/>
          </a:p>
        </p:txBody>
      </p:sp>
    </p:spTree>
    <p:extLst>
      <p:ext uri="{BB962C8B-B14F-4D97-AF65-F5344CB8AC3E}">
        <p14:creationId xmlns:p14="http://schemas.microsoft.com/office/powerpoint/2010/main" val="21854005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64" y="446689"/>
            <a:ext cx="7457090" cy="1143000"/>
          </a:xfrm>
        </p:spPr>
        <p:txBody>
          <a:bodyPr>
            <a:normAutofit/>
          </a:bodyPr>
          <a:lstStyle/>
          <a:p>
            <a:pPr algn="l"/>
            <a:r>
              <a:rPr lang="en-US" sz="3200" u="sng" dirty="0" smtClean="0">
                <a:solidFill>
                  <a:schemeClr val="bg1"/>
                </a:solidFill>
              </a:rPr>
              <a:t>Child Count  A Closer Look:  Environments</a:t>
            </a:r>
            <a:endParaRPr lang="en-US" sz="3200" u="sng" dirty="0">
              <a:solidFill>
                <a:schemeClr val="bg1"/>
              </a:solidFill>
            </a:endParaRPr>
          </a:p>
        </p:txBody>
      </p:sp>
      <p:sp>
        <p:nvSpPr>
          <p:cNvPr id="7" name="Content Placeholder 6"/>
          <p:cNvSpPr>
            <a:spLocks noGrp="1"/>
          </p:cNvSpPr>
          <p:nvPr>
            <p:ph idx="1"/>
          </p:nvPr>
        </p:nvSpPr>
        <p:spPr>
          <a:xfrm>
            <a:off x="1" y="1524000"/>
            <a:ext cx="8502554" cy="4399128"/>
          </a:xfrm>
        </p:spPr>
        <p:txBody>
          <a:bodyPr>
            <a:noAutofit/>
          </a:bodyPr>
          <a:lstStyle/>
          <a:p>
            <a:r>
              <a:rPr lang="en-US" sz="2400" dirty="0" smtClean="0">
                <a:latin typeface="+mj-lt"/>
              </a:rPr>
              <a:t>The educational </a:t>
            </a:r>
            <a:r>
              <a:rPr lang="en-US" sz="2400" dirty="0">
                <a:latin typeface="+mj-lt"/>
              </a:rPr>
              <a:t>e</a:t>
            </a:r>
            <a:r>
              <a:rPr lang="en-US" sz="2400" dirty="0" smtClean="0">
                <a:latin typeface="+mj-lt"/>
              </a:rPr>
              <a:t>nvironment for students will be displayed based on the Least Restrictive Environments Section in the IEP Process in SEDS.</a:t>
            </a:r>
          </a:p>
          <a:p>
            <a:pPr>
              <a:buNone/>
            </a:pPr>
            <a:endParaRPr lang="en-US" sz="2400" dirty="0" smtClean="0">
              <a:latin typeface="+mj-lt"/>
            </a:endParaRPr>
          </a:p>
          <a:p>
            <a:r>
              <a:rPr lang="en-US" sz="2400" dirty="0" smtClean="0">
                <a:latin typeface="+mj-lt"/>
              </a:rPr>
              <a:t>If the Educational Environment is missing or inaccurate in SLED, LEAs must hold an IEP meeting or complete an IEP Amendment in SEDS.</a:t>
            </a:r>
          </a:p>
          <a:p>
            <a:pPr marL="0" indent="0">
              <a:buNone/>
            </a:pPr>
            <a:endParaRPr lang="en-US" sz="2400" dirty="0" smtClean="0">
              <a:latin typeface="+mj-lt"/>
            </a:endParaRPr>
          </a:p>
          <a:p>
            <a:r>
              <a:rPr lang="en-US" sz="2400" dirty="0">
                <a:latin typeface="+mj-lt"/>
              </a:rPr>
              <a:t>In the context of IEP amendment, the term typographical error refers to text that is inconsistent with the LEA and parents’ shared understanding, based on a prior IEP or IEP Team discussion, of a specific requirement or term found in a student’s existing IEP.</a:t>
            </a:r>
          </a:p>
          <a:p>
            <a:pPr marL="0" indent="0">
              <a:buNone/>
            </a:pPr>
            <a:endParaRPr lang="en-US" sz="2400" dirty="0" smtClean="0">
              <a:latin typeface="+mj-lt"/>
            </a:endParaRPr>
          </a:p>
          <a:p>
            <a:pPr>
              <a:buNone/>
            </a:pPr>
            <a:endParaRPr lang="en-US" sz="2400" dirty="0" smtClean="0">
              <a:latin typeface="+mj-lt"/>
            </a:endParaRPr>
          </a:p>
        </p:txBody>
      </p:sp>
      <p:sp>
        <p:nvSpPr>
          <p:cNvPr id="4" name="Slide Number Placeholder 3"/>
          <p:cNvSpPr>
            <a:spLocks noGrp="1"/>
          </p:cNvSpPr>
          <p:nvPr>
            <p:ph type="sldNum" sz="quarter" idx="12"/>
          </p:nvPr>
        </p:nvSpPr>
        <p:spPr/>
        <p:txBody>
          <a:bodyPr/>
          <a:lstStyle/>
          <a:p>
            <a:fld id="{A58AF39F-444A-4A45-A8E7-E6721B108369}" type="slidenum">
              <a:rPr lang="en-US" smtClean="0"/>
              <a:pPr/>
              <a:t>33</a:t>
            </a:fld>
            <a:endParaRPr lang="en-US" dirty="0"/>
          </a:p>
        </p:txBody>
      </p:sp>
    </p:spTree>
    <p:extLst>
      <p:ext uri="{BB962C8B-B14F-4D97-AF65-F5344CB8AC3E}">
        <p14:creationId xmlns:p14="http://schemas.microsoft.com/office/powerpoint/2010/main" val="21733462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 y="377464"/>
            <a:ext cx="8229600" cy="1143000"/>
          </a:xfrm>
        </p:spPr>
        <p:txBody>
          <a:bodyPr>
            <a:normAutofit/>
          </a:bodyPr>
          <a:lstStyle/>
          <a:p>
            <a:pPr algn="l"/>
            <a:r>
              <a:rPr lang="en-US" sz="3200" u="sng" dirty="0" smtClean="0">
                <a:solidFill>
                  <a:schemeClr val="bg1"/>
                </a:solidFill>
              </a:rPr>
              <a:t>Child Count  A Closer Look:  Environments</a:t>
            </a:r>
            <a:endParaRPr lang="en-US" sz="3200" u="sng" dirty="0">
              <a:solidFill>
                <a:schemeClr val="bg1"/>
              </a:solidFill>
            </a:endParaRPr>
          </a:p>
        </p:txBody>
      </p:sp>
      <p:sp>
        <p:nvSpPr>
          <p:cNvPr id="7" name="Content Placeholder 6"/>
          <p:cNvSpPr>
            <a:spLocks noGrp="1"/>
          </p:cNvSpPr>
          <p:nvPr>
            <p:ph idx="1"/>
          </p:nvPr>
        </p:nvSpPr>
        <p:spPr>
          <a:xfrm>
            <a:off x="1" y="1429827"/>
            <a:ext cx="8686800" cy="4187952"/>
          </a:xfrm>
        </p:spPr>
        <p:txBody>
          <a:bodyPr>
            <a:noAutofit/>
          </a:bodyPr>
          <a:lstStyle/>
          <a:p>
            <a:r>
              <a:rPr lang="en-US" sz="2400" dirty="0" smtClean="0">
                <a:latin typeface="+mj-lt"/>
              </a:rPr>
              <a:t>Tip for Independent Charters:  Be sure to select “Separate School” in SEDS as the environment for students placed at nonpublic schools. </a:t>
            </a:r>
          </a:p>
          <a:p>
            <a:pPr marL="0" indent="0">
              <a:buNone/>
            </a:pPr>
            <a:endParaRPr lang="en-US" sz="2400" dirty="0" smtClean="0">
              <a:latin typeface="+mj-lt"/>
            </a:endParaRPr>
          </a:p>
          <a:p>
            <a:r>
              <a:rPr lang="en-US" sz="2400" dirty="0">
                <a:latin typeface="+mj-lt"/>
              </a:rPr>
              <a:t>In the context of IEP amendment, the term typographical error refers to text that is inconsistent with the LEA and parents’ shared understanding, based on a prior IEP or IEP Team discussion, of a specific requirement or term found in a student’s existing IEP</a:t>
            </a:r>
            <a:r>
              <a:rPr lang="en-US" sz="2400" dirty="0" smtClean="0">
                <a:latin typeface="+mj-lt"/>
              </a:rPr>
              <a:t>.</a:t>
            </a:r>
          </a:p>
          <a:p>
            <a:pPr>
              <a:buNone/>
            </a:pPr>
            <a:endParaRPr lang="en-US" sz="2400" dirty="0" smtClean="0">
              <a:latin typeface="+mj-lt"/>
            </a:endParaRPr>
          </a:p>
          <a:p>
            <a:pPr>
              <a:buNone/>
            </a:pPr>
            <a:endParaRPr lang="en-US" sz="2400" dirty="0" smtClean="0">
              <a:latin typeface="+mj-lt"/>
            </a:endParaRPr>
          </a:p>
        </p:txBody>
      </p:sp>
      <p:sp>
        <p:nvSpPr>
          <p:cNvPr id="4" name="Slide Number Placeholder 3"/>
          <p:cNvSpPr>
            <a:spLocks noGrp="1"/>
          </p:cNvSpPr>
          <p:nvPr>
            <p:ph type="sldNum" sz="quarter" idx="12"/>
          </p:nvPr>
        </p:nvSpPr>
        <p:spPr/>
        <p:txBody>
          <a:bodyPr/>
          <a:lstStyle/>
          <a:p>
            <a:fld id="{A58AF39F-444A-4A45-A8E7-E6721B108369}" type="slidenum">
              <a:rPr lang="en-US" smtClean="0"/>
              <a:pPr/>
              <a:t>34</a:t>
            </a:fld>
            <a:endParaRPr lang="en-US" dirty="0"/>
          </a:p>
        </p:txBody>
      </p:sp>
    </p:spTree>
    <p:extLst>
      <p:ext uri="{BB962C8B-B14F-4D97-AF65-F5344CB8AC3E}">
        <p14:creationId xmlns:p14="http://schemas.microsoft.com/office/powerpoint/2010/main" val="26676073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9315"/>
            <a:ext cx="8229600" cy="1143000"/>
          </a:xfrm>
        </p:spPr>
        <p:txBody>
          <a:bodyPr>
            <a:normAutofit/>
          </a:bodyPr>
          <a:lstStyle/>
          <a:p>
            <a:pPr algn="l"/>
            <a:r>
              <a:rPr lang="en-US" sz="3200" u="sng" dirty="0" smtClean="0">
                <a:solidFill>
                  <a:schemeClr val="bg1"/>
                </a:solidFill>
              </a:rPr>
              <a:t>Child Count  Troubleshooting-Errors in Data</a:t>
            </a:r>
            <a:endParaRPr lang="en-US" sz="3200" u="sng" dirty="0">
              <a:solidFill>
                <a:schemeClr val="bg1"/>
              </a:solidFill>
            </a:endParaRPr>
          </a:p>
        </p:txBody>
      </p:sp>
      <p:sp>
        <p:nvSpPr>
          <p:cNvPr id="7" name="Content Placeholder 6"/>
          <p:cNvSpPr>
            <a:spLocks noGrp="1"/>
          </p:cNvSpPr>
          <p:nvPr>
            <p:ph idx="1"/>
          </p:nvPr>
        </p:nvSpPr>
        <p:spPr>
          <a:xfrm>
            <a:off x="1087826" y="1326776"/>
            <a:ext cx="8839200" cy="423199"/>
          </a:xfrm>
        </p:spPr>
        <p:txBody>
          <a:bodyPr>
            <a:normAutofit/>
          </a:bodyPr>
          <a:lstStyle/>
          <a:p>
            <a:pPr marL="0" indent="0">
              <a:buNone/>
            </a:pPr>
            <a:r>
              <a:rPr lang="en-US" sz="2000" b="1" u="sng" dirty="0" smtClean="0">
                <a:latin typeface="+mj-lt"/>
              </a:rPr>
              <a:t>Issue 1:  Error in data related to IEP (e.g. special education hrs)</a:t>
            </a:r>
          </a:p>
        </p:txBody>
      </p:sp>
      <p:sp>
        <p:nvSpPr>
          <p:cNvPr id="4" name="Slide Number Placeholder 3"/>
          <p:cNvSpPr>
            <a:spLocks noGrp="1"/>
          </p:cNvSpPr>
          <p:nvPr>
            <p:ph type="sldNum" sz="quarter" idx="12"/>
          </p:nvPr>
        </p:nvSpPr>
        <p:spPr>
          <a:xfrm>
            <a:off x="7052441" y="6492875"/>
            <a:ext cx="2133600" cy="365125"/>
          </a:xfrm>
        </p:spPr>
        <p:txBody>
          <a:bodyPr/>
          <a:lstStyle/>
          <a:p>
            <a:fld id="{A58AF39F-444A-4A45-A8E7-E6721B108369}" type="slidenum">
              <a:rPr lang="en-US" smtClean="0"/>
              <a:pPr/>
              <a:t>35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10595548"/>
              </p:ext>
            </p:extLst>
          </p:nvPr>
        </p:nvGraphicFramePr>
        <p:xfrm>
          <a:off x="283779" y="1702677"/>
          <a:ext cx="8631621" cy="2103120"/>
        </p:xfrm>
        <a:graphic>
          <a:graphicData uri="http://schemas.openxmlformats.org/drawingml/2006/table">
            <a:tbl>
              <a:tblPr firstRow="1" bandRow="1">
                <a:tableStyleId>{5C22544A-7EE6-4342-B048-85BDC9FD1C3A}</a:tableStyleId>
              </a:tblPr>
              <a:tblGrid>
                <a:gridCol w="3594538"/>
                <a:gridCol w="5037083"/>
              </a:tblGrid>
              <a:tr h="378022">
                <a:tc>
                  <a:txBody>
                    <a:bodyPr/>
                    <a:lstStyle/>
                    <a:p>
                      <a:r>
                        <a:rPr lang="en-US" sz="2000" dirty="0" smtClean="0">
                          <a:latin typeface="+mj-lt"/>
                        </a:rPr>
                        <a:t>Check the following…</a:t>
                      </a:r>
                      <a:endParaRPr lang="en-US" sz="2000" dirty="0">
                        <a:latin typeface="+mj-lt"/>
                      </a:endParaRPr>
                    </a:p>
                  </a:txBody>
                  <a:tcPr/>
                </a:tc>
                <a:tc>
                  <a:txBody>
                    <a:bodyPr/>
                    <a:lstStyle/>
                    <a:p>
                      <a:r>
                        <a:rPr lang="en-US" sz="2000" dirty="0" smtClean="0">
                          <a:latin typeface="+mj-lt"/>
                        </a:rPr>
                        <a:t>If no, take this next step</a:t>
                      </a:r>
                      <a:endParaRPr lang="en-US" sz="2000" dirty="0">
                        <a:latin typeface="+mj-lt"/>
                      </a:endParaRPr>
                    </a:p>
                  </a:txBody>
                  <a:tcPr/>
                </a:tc>
              </a:tr>
              <a:tr h="959593">
                <a:tc>
                  <a:txBody>
                    <a:bodyPr/>
                    <a:lstStyle/>
                    <a:p>
                      <a:r>
                        <a:rPr lang="en-US" sz="2000" dirty="0" smtClean="0">
                          <a:latin typeface="+mj-lt"/>
                        </a:rPr>
                        <a:t>Data correct on most recent IEP? </a:t>
                      </a:r>
                      <a:endParaRPr lang="en-US" sz="1600" i="1" dirty="0">
                        <a:latin typeface="+mj-lt"/>
                      </a:endParaRPr>
                    </a:p>
                  </a:txBody>
                  <a:tcPr/>
                </a:tc>
                <a:tc>
                  <a:txBody>
                    <a:bodyPr/>
                    <a:lstStyle/>
                    <a:p>
                      <a:r>
                        <a:rPr lang="en-US" sz="2000" dirty="0" smtClean="0">
                          <a:latin typeface="+mj-lt"/>
                        </a:rPr>
                        <a:t>Hold</a:t>
                      </a:r>
                      <a:r>
                        <a:rPr lang="en-US" sz="2000" baseline="0" dirty="0" smtClean="0">
                          <a:latin typeface="+mj-lt"/>
                        </a:rPr>
                        <a:t> an IEP meeting or f</a:t>
                      </a:r>
                      <a:r>
                        <a:rPr lang="en-US" sz="2000" dirty="0" smtClean="0">
                          <a:latin typeface="+mj-lt"/>
                        </a:rPr>
                        <a:t>ollow procedures</a:t>
                      </a:r>
                      <a:r>
                        <a:rPr lang="en-US" sz="2000" baseline="0" dirty="0" smtClean="0">
                          <a:latin typeface="+mj-lt"/>
                        </a:rPr>
                        <a:t> for IEP amendment.</a:t>
                      </a:r>
                    </a:p>
                    <a:p>
                      <a:endParaRPr lang="en-US" sz="2000" dirty="0">
                        <a:latin typeface="+mj-lt"/>
                      </a:endParaRPr>
                    </a:p>
                  </a:txBody>
                  <a:tcPr/>
                </a:tc>
              </a:tr>
              <a:tr h="650434">
                <a:tc>
                  <a:txBody>
                    <a:bodyPr/>
                    <a:lstStyle/>
                    <a:p>
                      <a:r>
                        <a:rPr lang="en-US" sz="2000" dirty="0" smtClean="0">
                          <a:latin typeface="+mj-lt"/>
                        </a:rPr>
                        <a:t>Data correct</a:t>
                      </a:r>
                      <a:r>
                        <a:rPr lang="en-US" sz="2000" baseline="0" dirty="0" smtClean="0">
                          <a:latin typeface="+mj-lt"/>
                        </a:rPr>
                        <a:t> in workspace for a recently held meeting?</a:t>
                      </a:r>
                      <a:endParaRPr lang="en-US" sz="2000" dirty="0">
                        <a:latin typeface="+mj-lt"/>
                      </a:endParaRPr>
                    </a:p>
                  </a:txBody>
                  <a:tcPr/>
                </a:tc>
                <a:tc>
                  <a:txBody>
                    <a:bodyPr/>
                    <a:lstStyle/>
                    <a:p>
                      <a:r>
                        <a:rPr lang="en-US" sz="2000" dirty="0" smtClean="0">
                          <a:latin typeface="+mj-lt"/>
                        </a:rPr>
                        <a:t>Finalize most recent event in SEDS.</a:t>
                      </a:r>
                      <a:endParaRPr lang="en-US" sz="2000" dirty="0">
                        <a:latin typeface="+mj-lt"/>
                      </a:endParaRPr>
                    </a:p>
                  </a:txBody>
                  <a:tcPr/>
                </a:tc>
              </a:tr>
            </a:tbl>
          </a:graphicData>
        </a:graphic>
      </p:graphicFrame>
      <p:sp>
        <p:nvSpPr>
          <p:cNvPr id="9" name="Content Placeholder 6"/>
          <p:cNvSpPr txBox="1">
            <a:spLocks/>
          </p:cNvSpPr>
          <p:nvPr/>
        </p:nvSpPr>
        <p:spPr>
          <a:xfrm>
            <a:off x="1143000" y="3970808"/>
            <a:ext cx="8001000" cy="3355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b="1" u="sng" dirty="0" smtClean="0">
                <a:latin typeface="+mj-lt"/>
              </a:rPr>
              <a:t>Issue 2:  Error in data related to Eligibility (e.g. disability)</a:t>
            </a:r>
          </a:p>
        </p:txBody>
      </p:sp>
      <p:graphicFrame>
        <p:nvGraphicFramePr>
          <p:cNvPr id="10" name="Table 9"/>
          <p:cNvGraphicFramePr>
            <a:graphicFrameLocks noGrp="1"/>
          </p:cNvGraphicFramePr>
          <p:nvPr>
            <p:extLst>
              <p:ext uri="{D42A27DB-BD31-4B8C-83A1-F6EECF244321}">
                <p14:modId xmlns:p14="http://schemas.microsoft.com/office/powerpoint/2010/main" val="672222307"/>
              </p:ext>
            </p:extLst>
          </p:nvPr>
        </p:nvGraphicFramePr>
        <p:xfrm>
          <a:off x="283780" y="4308186"/>
          <a:ext cx="8631620" cy="2407920"/>
        </p:xfrm>
        <a:graphic>
          <a:graphicData uri="http://schemas.openxmlformats.org/drawingml/2006/table">
            <a:tbl>
              <a:tblPr firstRow="1" bandRow="1">
                <a:tableStyleId>{5C22544A-7EE6-4342-B048-85BDC9FD1C3A}</a:tableStyleId>
              </a:tblPr>
              <a:tblGrid>
                <a:gridCol w="3626731"/>
                <a:gridCol w="5004889"/>
              </a:tblGrid>
              <a:tr h="274307">
                <a:tc>
                  <a:txBody>
                    <a:bodyPr/>
                    <a:lstStyle/>
                    <a:p>
                      <a:r>
                        <a:rPr lang="en-US" sz="2000" dirty="0" smtClean="0">
                          <a:latin typeface="+mj-lt"/>
                        </a:rPr>
                        <a:t>Check the following…</a:t>
                      </a:r>
                      <a:endParaRPr lang="en-US" sz="2000" dirty="0">
                        <a:latin typeface="+mj-lt"/>
                      </a:endParaRPr>
                    </a:p>
                  </a:txBody>
                  <a:tcPr/>
                </a:tc>
                <a:tc>
                  <a:txBody>
                    <a:bodyPr/>
                    <a:lstStyle/>
                    <a:p>
                      <a:r>
                        <a:rPr lang="en-US" sz="2000" dirty="0" smtClean="0">
                          <a:latin typeface="+mj-lt"/>
                        </a:rPr>
                        <a:t>If no, take this next step</a:t>
                      </a:r>
                      <a:endParaRPr lang="en-US" sz="2000" dirty="0">
                        <a:latin typeface="+mj-lt"/>
                      </a:endParaRPr>
                    </a:p>
                  </a:txBody>
                  <a:tcPr/>
                </a:tc>
              </a:tr>
              <a:tr h="4853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j-lt"/>
                        </a:rPr>
                        <a:t>Most</a:t>
                      </a:r>
                      <a:r>
                        <a:rPr lang="en-US" sz="2000" baseline="0" dirty="0" smtClean="0">
                          <a:latin typeface="+mj-lt"/>
                        </a:rPr>
                        <a:t> recent eligibility held prior to October 7, 2013?</a:t>
                      </a:r>
                      <a:endParaRPr lang="en-US" sz="2000" dirty="0">
                        <a:latin typeface="+mj-lt"/>
                      </a:endParaRPr>
                    </a:p>
                  </a:txBody>
                  <a:tcPr/>
                </a:tc>
                <a:tc>
                  <a:txBody>
                    <a:bodyPr/>
                    <a:lstStyle/>
                    <a:p>
                      <a:r>
                        <a:rPr lang="en-US" sz="2000" dirty="0" smtClean="0">
                          <a:latin typeface="+mj-lt"/>
                        </a:rPr>
                        <a:t>No</a:t>
                      </a:r>
                      <a:r>
                        <a:rPr lang="en-US" sz="2000" baseline="0" dirty="0" smtClean="0">
                          <a:latin typeface="+mj-lt"/>
                        </a:rPr>
                        <a:t> action</a:t>
                      </a:r>
                      <a:r>
                        <a:rPr lang="en-US" sz="2000" dirty="0" smtClean="0">
                          <a:latin typeface="+mj-lt"/>
                        </a:rPr>
                        <a:t>.</a:t>
                      </a:r>
                      <a:r>
                        <a:rPr lang="en-US" sz="2000" baseline="0" dirty="0" smtClean="0">
                          <a:latin typeface="+mj-lt"/>
                        </a:rPr>
                        <a:t>  Disability as of </a:t>
                      </a:r>
                      <a:r>
                        <a:rPr lang="en-US" sz="2000" kern="1200" baseline="0" dirty="0" smtClean="0">
                          <a:solidFill>
                            <a:schemeClr val="dk1"/>
                          </a:solidFill>
                          <a:latin typeface="+mn-lt"/>
                          <a:ea typeface="+mn-ea"/>
                          <a:cs typeface="+mn-cs"/>
                        </a:rPr>
                        <a:t>October 7, 2013 </a:t>
                      </a:r>
                      <a:r>
                        <a:rPr lang="en-US" sz="2000" baseline="0" dirty="0" smtClean="0">
                          <a:latin typeface="+mj-lt"/>
                        </a:rPr>
                        <a:t>will display.</a:t>
                      </a:r>
                      <a:endParaRPr lang="en-US" sz="2000" dirty="0">
                        <a:latin typeface="+mj-lt"/>
                      </a:endParaRPr>
                    </a:p>
                  </a:txBody>
                  <a:tcPr/>
                </a:tc>
              </a:tr>
              <a:tr h="9073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j-lt"/>
                        </a:rPr>
                        <a:t>Data correct</a:t>
                      </a:r>
                      <a:r>
                        <a:rPr lang="en-US" sz="2000" baseline="0" dirty="0" smtClean="0">
                          <a:latin typeface="+mj-lt"/>
                        </a:rPr>
                        <a:t> on most recent eligibility and IEP? </a:t>
                      </a:r>
                      <a:endParaRPr lang="en-US" sz="2000" dirty="0">
                        <a:latin typeface="+mj-lt"/>
                      </a:endParaRPr>
                    </a:p>
                  </a:txBody>
                  <a:tcPr/>
                </a:tc>
                <a:tc>
                  <a:txBody>
                    <a:bodyPr/>
                    <a:lstStyle/>
                    <a:p>
                      <a:r>
                        <a:rPr lang="en-US" sz="2000" baseline="0" dirty="0" smtClean="0">
                          <a:latin typeface="+mj-lt"/>
                        </a:rPr>
                        <a:t>If no, update information in SEDS. </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latin typeface="+mj-lt"/>
                        </a:rPr>
                        <a:t>If yes, </a:t>
                      </a:r>
                      <a:r>
                        <a:rPr lang="en-US" sz="2000" dirty="0" smtClean="0">
                          <a:latin typeface="+mj-lt"/>
                        </a:rPr>
                        <a:t>work with your LEA admin</a:t>
                      </a:r>
                      <a:r>
                        <a:rPr lang="en-US" sz="2000" baseline="0" dirty="0" smtClean="0">
                          <a:latin typeface="+mj-lt"/>
                        </a:rPr>
                        <a:t>.  If they cannot solve,  then they can s</a:t>
                      </a:r>
                      <a:r>
                        <a:rPr lang="en-US" sz="2000" dirty="0" smtClean="0">
                          <a:latin typeface="+mj-lt"/>
                        </a:rPr>
                        <a:t>ubmit a request</a:t>
                      </a:r>
                      <a:r>
                        <a:rPr lang="en-US" sz="2000" baseline="0" dirty="0" smtClean="0">
                          <a:latin typeface="+mj-lt"/>
                        </a:rPr>
                        <a:t> for support to </a:t>
                      </a:r>
                      <a:r>
                        <a:rPr kumimoji="0" lang="en-US" sz="2000" u="sng" kern="1200" dirty="0" smtClean="0">
                          <a:solidFill>
                            <a:schemeClr val="dk1"/>
                          </a:solidFill>
                          <a:latin typeface="+mj-lt"/>
                          <a:ea typeface="+mn-ea"/>
                          <a:cs typeface="+mn-cs"/>
                        </a:rPr>
                        <a:t>OSSE Support Tool .</a:t>
                      </a:r>
                      <a:endParaRPr lang="en-US" sz="2000" baseline="0" dirty="0" smtClean="0">
                        <a:latin typeface="+mj-lt"/>
                      </a:endParaRPr>
                    </a:p>
                  </a:txBody>
                  <a:tcPr/>
                </a:tc>
              </a:tr>
            </a:tbl>
          </a:graphicData>
        </a:graphic>
      </p:graphicFrame>
    </p:spTree>
    <p:extLst>
      <p:ext uri="{BB962C8B-B14F-4D97-AF65-F5344CB8AC3E}">
        <p14:creationId xmlns:p14="http://schemas.microsoft.com/office/powerpoint/2010/main" val="9473430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176142" cy="699053"/>
          </a:xfrm>
        </p:spPr>
        <p:txBody>
          <a:bodyPr>
            <a:noAutofit/>
          </a:bodyPr>
          <a:lstStyle/>
          <a:p>
            <a:pPr algn="l"/>
            <a:r>
              <a:rPr lang="en-US" sz="3200" u="sng" dirty="0" smtClean="0">
                <a:solidFill>
                  <a:schemeClr val="bg1"/>
                </a:solidFill>
              </a:rPr>
              <a:t>Child Count  Troubleshooting-OSSE Support Tool </a:t>
            </a:r>
            <a:endParaRPr lang="en-US" sz="3200" u="sng" dirty="0">
              <a:solidFill>
                <a:schemeClr val="bg1"/>
              </a:solidFill>
            </a:endParaRPr>
          </a:p>
        </p:txBody>
      </p:sp>
      <p:sp>
        <p:nvSpPr>
          <p:cNvPr id="7" name="Content Placeholder 6"/>
          <p:cNvSpPr>
            <a:spLocks noGrp="1"/>
          </p:cNvSpPr>
          <p:nvPr>
            <p:ph idx="1"/>
          </p:nvPr>
        </p:nvSpPr>
        <p:spPr>
          <a:xfrm>
            <a:off x="0" y="3168868"/>
            <a:ext cx="8641080" cy="2543083"/>
          </a:xfrm>
        </p:spPr>
        <p:txBody>
          <a:bodyPr>
            <a:normAutofit/>
          </a:bodyPr>
          <a:lstStyle/>
          <a:p>
            <a:pPr marL="0" indent="0" algn="ctr">
              <a:buNone/>
            </a:pPr>
            <a:r>
              <a:rPr lang="en-US" sz="4400" u="sng" dirty="0">
                <a:hlinkClick r:id="rId3"/>
              </a:rPr>
              <a:t>https://octo.quickbase.com</a:t>
            </a:r>
            <a:endParaRPr lang="en-US" sz="4400" dirty="0"/>
          </a:p>
        </p:txBody>
      </p:sp>
      <p:sp>
        <p:nvSpPr>
          <p:cNvPr id="4" name="Slide Number Placeholder 3"/>
          <p:cNvSpPr>
            <a:spLocks noGrp="1"/>
          </p:cNvSpPr>
          <p:nvPr>
            <p:ph type="sldNum" sz="quarter" idx="12"/>
          </p:nvPr>
        </p:nvSpPr>
        <p:spPr/>
        <p:txBody>
          <a:bodyPr/>
          <a:lstStyle/>
          <a:p>
            <a:fld id="{A58AF39F-444A-4A45-A8E7-E6721B108369}" type="slidenum">
              <a:rPr lang="en-US" smtClean="0"/>
              <a:pPr/>
              <a:t>36</a:t>
            </a:fld>
            <a:endParaRPr lang="en-US" dirty="0"/>
          </a:p>
        </p:txBody>
      </p:sp>
    </p:spTree>
    <p:extLst>
      <p:ext uri="{BB962C8B-B14F-4D97-AF65-F5344CB8AC3E}">
        <p14:creationId xmlns:p14="http://schemas.microsoft.com/office/powerpoint/2010/main" val="18034610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5984"/>
            <a:ext cx="8229600" cy="1143000"/>
          </a:xfrm>
        </p:spPr>
        <p:txBody>
          <a:bodyPr>
            <a:normAutofit/>
          </a:bodyPr>
          <a:lstStyle/>
          <a:p>
            <a:pPr algn="l"/>
            <a:r>
              <a:rPr lang="en-US" sz="3200" u="sng" dirty="0" smtClean="0">
                <a:solidFill>
                  <a:schemeClr val="bg1"/>
                </a:solidFill>
              </a:rPr>
              <a:t>Child Count Prepare for Certification</a:t>
            </a:r>
            <a:endParaRPr lang="en-US" sz="3200" u="sng" dirty="0">
              <a:solidFill>
                <a:schemeClr val="bg1"/>
              </a:solidFill>
            </a:endParaRPr>
          </a:p>
        </p:txBody>
      </p:sp>
      <p:sp>
        <p:nvSpPr>
          <p:cNvPr id="3" name="Content Placeholder 2"/>
          <p:cNvSpPr>
            <a:spLocks noGrp="1"/>
          </p:cNvSpPr>
          <p:nvPr>
            <p:ph idx="1"/>
          </p:nvPr>
        </p:nvSpPr>
        <p:spPr>
          <a:xfrm>
            <a:off x="1" y="1524000"/>
            <a:ext cx="8641080" cy="4187952"/>
          </a:xfrm>
        </p:spPr>
        <p:txBody>
          <a:bodyPr>
            <a:normAutofit/>
          </a:bodyPr>
          <a:lstStyle/>
          <a:p>
            <a:pPr>
              <a:buFont typeface="Arial" pitchFamily="34" charset="0"/>
              <a:buChar char="•"/>
            </a:pPr>
            <a:r>
              <a:rPr lang="en-US" sz="2400" dirty="0" smtClean="0">
                <a:latin typeface="+mj-lt"/>
              </a:rPr>
              <a:t>Be sure all students listed were receiving services as of </a:t>
            </a:r>
            <a:r>
              <a:rPr lang="en-US" sz="2400" b="1" u="sng" dirty="0" smtClean="0">
                <a:latin typeface="+mj-lt"/>
              </a:rPr>
              <a:t>October 7, 2013</a:t>
            </a:r>
            <a:r>
              <a:rPr lang="en-US" sz="2400" b="1" dirty="0" smtClean="0">
                <a:latin typeface="+mj-lt"/>
              </a:rPr>
              <a:t>.</a:t>
            </a:r>
          </a:p>
          <a:p>
            <a:pPr marL="0" indent="0">
              <a:buNone/>
            </a:pPr>
            <a:endParaRPr lang="en-US" sz="2400" dirty="0" smtClean="0">
              <a:latin typeface="+mj-lt"/>
            </a:endParaRPr>
          </a:p>
          <a:p>
            <a:pPr>
              <a:buFont typeface="Arial" pitchFamily="34" charset="0"/>
              <a:buChar char="•"/>
            </a:pPr>
            <a:r>
              <a:rPr lang="en-US" sz="2400" dirty="0" smtClean="0">
                <a:latin typeface="+mj-lt"/>
              </a:rPr>
              <a:t>Ensure all demographic and special education information is accurate for all students.</a:t>
            </a:r>
          </a:p>
          <a:p>
            <a:pPr>
              <a:buFont typeface="Arial" pitchFamily="34" charset="0"/>
              <a:buChar char="•"/>
            </a:pPr>
            <a:endParaRPr lang="en-US" sz="2400" dirty="0" smtClean="0">
              <a:latin typeface="+mj-lt"/>
            </a:endParaRPr>
          </a:p>
          <a:p>
            <a:pPr>
              <a:buFont typeface="Arial" pitchFamily="34" charset="0"/>
              <a:buChar char="•"/>
            </a:pPr>
            <a:r>
              <a:rPr lang="en-US" sz="2400" dirty="0" smtClean="0">
                <a:latin typeface="+mj-lt"/>
              </a:rPr>
              <a:t>Be sure the educational environment indicated is accurate.</a:t>
            </a:r>
          </a:p>
          <a:p>
            <a:pPr>
              <a:buFont typeface="Wingdings" pitchFamily="2" charset="2"/>
              <a:buChar char="Ø"/>
            </a:pPr>
            <a:endParaRPr lang="en-US" sz="2400" dirty="0" smtClean="0">
              <a:latin typeface="+mj-lt"/>
            </a:endParaRPr>
          </a:p>
        </p:txBody>
      </p:sp>
      <p:sp>
        <p:nvSpPr>
          <p:cNvPr id="4" name="Slide Number Placeholder 3"/>
          <p:cNvSpPr>
            <a:spLocks noGrp="1"/>
          </p:cNvSpPr>
          <p:nvPr>
            <p:ph type="sldNum" sz="quarter" idx="12"/>
          </p:nvPr>
        </p:nvSpPr>
        <p:spPr/>
        <p:txBody>
          <a:bodyPr/>
          <a:lstStyle/>
          <a:p>
            <a:fld id="{A58AF39F-444A-4A45-A8E7-E6721B108369}" type="slidenum">
              <a:rPr lang="en-US" smtClean="0"/>
              <a:pPr/>
              <a:t>37</a:t>
            </a:fld>
            <a:endParaRPr lang="en-US" dirty="0"/>
          </a:p>
        </p:txBody>
      </p:sp>
    </p:spTree>
    <p:extLst>
      <p:ext uri="{BB962C8B-B14F-4D97-AF65-F5344CB8AC3E}">
        <p14:creationId xmlns:p14="http://schemas.microsoft.com/office/powerpoint/2010/main" val="11185422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8146"/>
            <a:ext cx="8229600" cy="1143000"/>
          </a:xfrm>
        </p:spPr>
        <p:txBody>
          <a:bodyPr>
            <a:normAutofit/>
          </a:bodyPr>
          <a:lstStyle/>
          <a:p>
            <a:pPr algn="l"/>
            <a:r>
              <a:rPr lang="en-US" sz="3200" u="sng" dirty="0" smtClean="0">
                <a:solidFill>
                  <a:schemeClr val="bg1"/>
                </a:solidFill>
              </a:rPr>
              <a:t>Child Count</a:t>
            </a:r>
            <a:r>
              <a:rPr lang="en-US" sz="3200" u="sng" dirty="0">
                <a:solidFill>
                  <a:schemeClr val="bg1"/>
                </a:solidFill>
              </a:rPr>
              <a:t>  </a:t>
            </a:r>
            <a:r>
              <a:rPr lang="en-US" sz="3200" u="sng" dirty="0" smtClean="0">
                <a:solidFill>
                  <a:schemeClr val="bg1"/>
                </a:solidFill>
              </a:rPr>
              <a:t>Generate a Roster</a:t>
            </a:r>
            <a:endParaRPr lang="en-US" sz="3200" u="sng" dirty="0">
              <a:solidFill>
                <a:schemeClr val="bg1"/>
              </a:solidFill>
            </a:endParaRPr>
          </a:p>
        </p:txBody>
      </p:sp>
      <p:sp>
        <p:nvSpPr>
          <p:cNvPr id="3" name="Content Placeholder 2"/>
          <p:cNvSpPr>
            <a:spLocks noGrp="1"/>
          </p:cNvSpPr>
          <p:nvPr>
            <p:ph idx="1"/>
          </p:nvPr>
        </p:nvSpPr>
        <p:spPr>
          <a:xfrm>
            <a:off x="0" y="1524000"/>
            <a:ext cx="8970579" cy="4187952"/>
          </a:xfrm>
        </p:spPr>
        <p:txBody>
          <a:bodyPr>
            <a:normAutofit/>
          </a:bodyPr>
          <a:lstStyle/>
          <a:p>
            <a:pPr>
              <a:buFont typeface="Arial" pitchFamily="34" charset="0"/>
              <a:buChar char="•"/>
            </a:pPr>
            <a:r>
              <a:rPr lang="en-US" sz="2400" dirty="0" smtClean="0">
                <a:latin typeface="+mj-lt"/>
              </a:rPr>
              <a:t>All certification documents MUST be submitted with a roster attached.</a:t>
            </a:r>
          </a:p>
          <a:p>
            <a:pPr>
              <a:buFont typeface="Arial" pitchFamily="34" charset="0"/>
              <a:buChar char="•"/>
            </a:pPr>
            <a:endParaRPr lang="en-US" sz="2400" dirty="0" smtClean="0">
              <a:latin typeface="+mj-lt"/>
            </a:endParaRPr>
          </a:p>
          <a:p>
            <a:pPr>
              <a:buFont typeface="Arial" pitchFamily="34" charset="0"/>
              <a:buChar char="•"/>
            </a:pPr>
            <a:r>
              <a:rPr lang="en-US" sz="2400" dirty="0" smtClean="0">
                <a:latin typeface="+mj-lt"/>
              </a:rPr>
              <a:t>Follow directions in SLED for generating a roster.</a:t>
            </a:r>
          </a:p>
          <a:p>
            <a:pPr>
              <a:buFont typeface="Arial" pitchFamily="34" charset="0"/>
              <a:buChar char="•"/>
            </a:pPr>
            <a:endParaRPr lang="en-US" sz="2400" dirty="0" smtClean="0">
              <a:latin typeface="+mj-lt"/>
            </a:endParaRPr>
          </a:p>
          <a:p>
            <a:pPr>
              <a:buFont typeface="Arial" pitchFamily="34" charset="0"/>
              <a:buChar char="•"/>
            </a:pPr>
            <a:r>
              <a:rPr lang="en-US" sz="2400" dirty="0" smtClean="0">
                <a:latin typeface="+mj-lt"/>
              </a:rPr>
              <a:t>Do not hand write corrections to data on roster.</a:t>
            </a:r>
          </a:p>
          <a:p>
            <a:pPr>
              <a:buNone/>
            </a:pPr>
            <a:endParaRPr lang="en-US" sz="2400" dirty="0" smtClean="0">
              <a:latin typeface="+mj-lt"/>
            </a:endParaRPr>
          </a:p>
        </p:txBody>
      </p:sp>
      <p:sp>
        <p:nvSpPr>
          <p:cNvPr id="4" name="Slide Number Placeholder 3"/>
          <p:cNvSpPr>
            <a:spLocks noGrp="1"/>
          </p:cNvSpPr>
          <p:nvPr>
            <p:ph type="sldNum" sz="quarter" idx="12"/>
          </p:nvPr>
        </p:nvSpPr>
        <p:spPr/>
        <p:txBody>
          <a:bodyPr/>
          <a:lstStyle/>
          <a:p>
            <a:fld id="{A58AF39F-444A-4A45-A8E7-E6721B108369}" type="slidenum">
              <a:rPr lang="en-US" smtClean="0"/>
              <a:pPr/>
              <a:t>38</a:t>
            </a:fld>
            <a:endParaRPr lang="en-US" dirty="0"/>
          </a:p>
        </p:txBody>
      </p:sp>
    </p:spTree>
    <p:extLst>
      <p:ext uri="{BB962C8B-B14F-4D97-AF65-F5344CB8AC3E}">
        <p14:creationId xmlns:p14="http://schemas.microsoft.com/office/powerpoint/2010/main" val="17654941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8912"/>
            <a:ext cx="8229600" cy="1143000"/>
          </a:xfrm>
        </p:spPr>
        <p:txBody>
          <a:bodyPr>
            <a:normAutofit/>
          </a:bodyPr>
          <a:lstStyle/>
          <a:p>
            <a:pPr algn="l"/>
            <a:r>
              <a:rPr lang="en-US" sz="3200" u="sng" dirty="0" smtClean="0">
                <a:solidFill>
                  <a:schemeClr val="bg1"/>
                </a:solidFill>
              </a:rPr>
              <a:t>Child Count Submit Certification</a:t>
            </a:r>
            <a:endParaRPr lang="en-US" sz="3200" u="sng" dirty="0">
              <a:solidFill>
                <a:schemeClr val="bg1"/>
              </a:solidFill>
            </a:endParaRPr>
          </a:p>
        </p:txBody>
      </p:sp>
      <p:sp>
        <p:nvSpPr>
          <p:cNvPr id="3" name="Content Placeholder 2"/>
          <p:cNvSpPr>
            <a:spLocks noGrp="1"/>
          </p:cNvSpPr>
          <p:nvPr>
            <p:ph idx="1"/>
          </p:nvPr>
        </p:nvSpPr>
        <p:spPr>
          <a:xfrm>
            <a:off x="1" y="1524000"/>
            <a:ext cx="8641080" cy="4671848"/>
          </a:xfrm>
        </p:spPr>
        <p:txBody>
          <a:bodyPr>
            <a:noAutofit/>
          </a:bodyPr>
          <a:lstStyle/>
          <a:p>
            <a:r>
              <a:rPr lang="en-US" sz="2400" dirty="0" smtClean="0">
                <a:latin typeface="+mj-lt"/>
              </a:rPr>
              <a:t>LEAs must certify that all Child Count information is correct via SLED </a:t>
            </a:r>
            <a:r>
              <a:rPr lang="en-US" sz="2400" b="1" u="sng" dirty="0" smtClean="0">
                <a:latin typeface="+mj-lt"/>
              </a:rPr>
              <a:t>no later than 5:00 pm, Friday, October 11, 2013</a:t>
            </a:r>
            <a:r>
              <a:rPr lang="en-US" sz="2400" b="1" dirty="0" smtClean="0">
                <a:latin typeface="+mj-lt"/>
              </a:rPr>
              <a:t>:</a:t>
            </a:r>
          </a:p>
          <a:p>
            <a:pPr marL="0" indent="0">
              <a:buNone/>
            </a:pPr>
            <a:endParaRPr lang="en-US" sz="2400" b="1" dirty="0" smtClean="0">
              <a:latin typeface="+mj-lt"/>
            </a:endParaRPr>
          </a:p>
          <a:p>
            <a:r>
              <a:rPr lang="en-US" sz="2400" dirty="0" smtClean="0">
                <a:latin typeface="+mj-lt"/>
              </a:rPr>
              <a:t>Remember: DCPS will certify the data for students with disabilities for Dependent Charters since these LEAs elected DCPS as their LEA for special education.</a:t>
            </a:r>
          </a:p>
          <a:p>
            <a:pPr marL="0" indent="0">
              <a:buNone/>
            </a:pPr>
            <a:endParaRPr lang="en-US" sz="2400" dirty="0" smtClean="0">
              <a:latin typeface="+mj-lt"/>
            </a:endParaRPr>
          </a:p>
          <a:p>
            <a:r>
              <a:rPr lang="en-US" sz="2400" dirty="0">
                <a:latin typeface="+mj-lt"/>
              </a:rPr>
              <a:t>Failure to submit </a:t>
            </a:r>
            <a:r>
              <a:rPr lang="en-US" sz="2400" dirty="0" smtClean="0">
                <a:latin typeface="+mj-lt"/>
              </a:rPr>
              <a:t>timely documentation </a:t>
            </a:r>
            <a:r>
              <a:rPr lang="en-US" sz="2400" dirty="0">
                <a:latin typeface="+mj-lt"/>
              </a:rPr>
              <a:t>could result in:</a:t>
            </a:r>
          </a:p>
          <a:p>
            <a:pPr lvl="1">
              <a:buFont typeface="Arial" pitchFamily="34" charset="0"/>
              <a:buChar char="•"/>
            </a:pPr>
            <a:r>
              <a:rPr lang="en-US" sz="2400" dirty="0">
                <a:latin typeface="+mj-lt"/>
              </a:rPr>
              <a:t>Impact on local determinations</a:t>
            </a:r>
          </a:p>
          <a:p>
            <a:pPr lvl="1">
              <a:buFont typeface="Arial" pitchFamily="34" charset="0"/>
              <a:buChar char="•"/>
            </a:pPr>
            <a:r>
              <a:rPr lang="en-US" sz="2400" dirty="0">
                <a:latin typeface="+mj-lt"/>
              </a:rPr>
              <a:t>Impact on funding</a:t>
            </a:r>
          </a:p>
          <a:p>
            <a:endParaRPr lang="en-US" sz="2400" dirty="0">
              <a:latin typeface="+mj-lt"/>
            </a:endParaRPr>
          </a:p>
        </p:txBody>
      </p:sp>
      <p:sp>
        <p:nvSpPr>
          <p:cNvPr id="4" name="Slide Number Placeholder 3"/>
          <p:cNvSpPr>
            <a:spLocks noGrp="1"/>
          </p:cNvSpPr>
          <p:nvPr>
            <p:ph type="sldNum" sz="quarter" idx="12"/>
          </p:nvPr>
        </p:nvSpPr>
        <p:spPr/>
        <p:txBody>
          <a:bodyPr/>
          <a:lstStyle/>
          <a:p>
            <a:fld id="{A58AF39F-444A-4A45-A8E7-E6721B108369}" type="slidenum">
              <a:rPr lang="en-US" smtClean="0"/>
              <a:pPr/>
              <a:t>39</a:t>
            </a:fld>
            <a:endParaRPr lang="en-US" dirty="0"/>
          </a:p>
        </p:txBody>
      </p:sp>
    </p:spTree>
    <p:extLst>
      <p:ext uri="{BB962C8B-B14F-4D97-AF65-F5344CB8AC3E}">
        <p14:creationId xmlns:p14="http://schemas.microsoft.com/office/powerpoint/2010/main" val="1971122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342315223"/>
              </p:ext>
            </p:extLst>
          </p:nvPr>
        </p:nvGraphicFramePr>
        <p:xfrm>
          <a:off x="123825" y="1946731"/>
          <a:ext cx="8837338" cy="1897114"/>
        </p:xfrm>
        <a:graphic>
          <a:graphicData uri="http://schemas.openxmlformats.org/drawingml/2006/table">
            <a:tbl>
              <a:tblPr firstRow="1" bandRow="1">
                <a:tableStyleId>{5C22544A-7EE6-4342-B048-85BDC9FD1C3A}</a:tableStyleId>
              </a:tblPr>
              <a:tblGrid>
                <a:gridCol w="4418669"/>
                <a:gridCol w="4418669"/>
              </a:tblGrid>
              <a:tr h="322390">
                <a:tc>
                  <a:txBody>
                    <a:bodyPr/>
                    <a:lstStyle/>
                    <a:p>
                      <a:pPr algn="ctr"/>
                      <a:r>
                        <a:rPr lang="en-US" u="sng" dirty="0" smtClean="0">
                          <a:latin typeface="+mj-lt"/>
                        </a:rPr>
                        <a:t>Enrollment Audit</a:t>
                      </a:r>
                      <a:r>
                        <a:rPr lang="en-US" u="sng" baseline="0" dirty="0" smtClean="0">
                          <a:latin typeface="+mj-lt"/>
                        </a:rPr>
                        <a:t> 2012-2013</a:t>
                      </a:r>
                      <a:endParaRPr lang="en-US" u="sng" dirty="0">
                        <a:latin typeface="+mj-lt"/>
                      </a:endParaRPr>
                    </a:p>
                  </a:txBody>
                  <a:tcPr/>
                </a:tc>
                <a:tc>
                  <a:txBody>
                    <a:bodyPr/>
                    <a:lstStyle/>
                    <a:p>
                      <a:pPr algn="ctr"/>
                      <a:r>
                        <a:rPr lang="en-US" u="sng" dirty="0" smtClean="0">
                          <a:latin typeface="+mj-lt"/>
                        </a:rPr>
                        <a:t>Enrollment Audit 2013-2014</a:t>
                      </a:r>
                      <a:endParaRPr lang="en-US" u="sng" dirty="0">
                        <a:latin typeface="+mj-lt"/>
                      </a:endParaRPr>
                    </a:p>
                  </a:txBody>
                  <a:tcPr/>
                </a:tc>
              </a:tr>
              <a:tr h="1531354">
                <a:tc>
                  <a:txBody>
                    <a:bodyPr/>
                    <a:lstStyle/>
                    <a:p>
                      <a:pPr marL="285750" indent="-285750">
                        <a:buFontTx/>
                        <a:buChar char="-"/>
                      </a:pPr>
                      <a:r>
                        <a:rPr lang="en-US" sz="1800" kern="1200" dirty="0" smtClean="0">
                          <a:solidFill>
                            <a:schemeClr val="dk1"/>
                          </a:solidFill>
                          <a:effectLst/>
                          <a:latin typeface="+mj-lt"/>
                          <a:ea typeface="+mn-ea"/>
                          <a:cs typeface="+mn-cs"/>
                        </a:rPr>
                        <a:t>List of direct certified students given to OSSE</a:t>
                      </a:r>
                    </a:p>
                    <a:p>
                      <a:pPr marL="285750" indent="-285750">
                        <a:buFontTx/>
                        <a:buChar char="-"/>
                      </a:pPr>
                      <a:r>
                        <a:rPr lang="en-US" sz="1800" kern="1200" dirty="0" smtClean="0">
                          <a:solidFill>
                            <a:schemeClr val="dk1"/>
                          </a:solidFill>
                          <a:effectLst/>
                          <a:latin typeface="+mj-lt"/>
                          <a:ea typeface="+mn-ea"/>
                          <a:cs typeface="+mn-cs"/>
                        </a:rPr>
                        <a:t>Residency verification confirmation</a:t>
                      </a:r>
                    </a:p>
                    <a:p>
                      <a:pPr marL="285750" indent="-285750">
                        <a:buFontTx/>
                        <a:buChar char="-"/>
                      </a:pPr>
                      <a:r>
                        <a:rPr lang="en-US" sz="1800" kern="1200" dirty="0" smtClean="0">
                          <a:solidFill>
                            <a:schemeClr val="dk1"/>
                          </a:solidFill>
                          <a:effectLst/>
                          <a:latin typeface="+mj-lt"/>
                          <a:ea typeface="+mn-ea"/>
                          <a:cs typeface="+mn-cs"/>
                        </a:rPr>
                        <a:t>Students were a part of the sample size</a:t>
                      </a:r>
                    </a:p>
                    <a:p>
                      <a:pPr marL="285750" indent="-285750">
                        <a:buFontTx/>
                        <a:buChar char="-"/>
                      </a:pPr>
                      <a:r>
                        <a:rPr lang="en-US" sz="1800" kern="1200" baseline="0" dirty="0" smtClean="0">
                          <a:solidFill>
                            <a:schemeClr val="dk1"/>
                          </a:solidFill>
                          <a:effectLst/>
                          <a:latin typeface="+mj-lt"/>
                          <a:ea typeface="+mn-ea"/>
                          <a:cs typeface="+mn-cs"/>
                        </a:rPr>
                        <a:t>49% of student population in the District</a:t>
                      </a:r>
                      <a:endParaRPr lang="en-US" sz="1800" kern="1200" dirty="0" smtClean="0">
                        <a:solidFill>
                          <a:schemeClr val="dk1"/>
                        </a:solidFill>
                        <a:effectLst/>
                        <a:latin typeface="+mj-lt"/>
                        <a:ea typeface="+mn-ea"/>
                        <a:cs typeface="+mn-cs"/>
                      </a:endParaRPr>
                    </a:p>
                  </a:txBody>
                  <a:tcPr/>
                </a:tc>
                <a:tc>
                  <a:txBody>
                    <a:bodyPr/>
                    <a:lstStyle/>
                    <a:p>
                      <a:pPr marL="285750" indent="-285750">
                        <a:buFontTx/>
                        <a:buChar char="-"/>
                      </a:pPr>
                      <a:r>
                        <a:rPr lang="en-US" sz="1800" kern="1200" dirty="0" smtClean="0">
                          <a:solidFill>
                            <a:schemeClr val="dk1"/>
                          </a:solidFill>
                          <a:effectLst/>
                          <a:latin typeface="+mj-lt"/>
                          <a:ea typeface="+mn-ea"/>
                          <a:cs typeface="+mn-cs"/>
                        </a:rPr>
                        <a:t>Direct certified students entered</a:t>
                      </a:r>
                      <a:r>
                        <a:rPr lang="en-US" sz="1800" kern="1200" baseline="0" dirty="0" smtClean="0">
                          <a:solidFill>
                            <a:schemeClr val="dk1"/>
                          </a:solidFill>
                          <a:effectLst/>
                          <a:latin typeface="+mj-lt"/>
                          <a:ea typeface="+mn-ea"/>
                          <a:cs typeface="+mn-cs"/>
                        </a:rPr>
                        <a:t> into SLED by </a:t>
                      </a:r>
                      <a:r>
                        <a:rPr lang="en-US" sz="1800" kern="1200" dirty="0" smtClean="0">
                          <a:solidFill>
                            <a:schemeClr val="dk1"/>
                          </a:solidFill>
                          <a:effectLst/>
                          <a:latin typeface="+mj-lt"/>
                          <a:ea typeface="+mn-ea"/>
                          <a:cs typeface="+mn-cs"/>
                        </a:rPr>
                        <a:t>October 7, 2013</a:t>
                      </a:r>
                    </a:p>
                    <a:p>
                      <a:pPr marL="285750" indent="-285750">
                        <a:buFontTx/>
                        <a:buChar char="-"/>
                      </a:pPr>
                      <a:r>
                        <a:rPr lang="en-US" sz="1800" kern="1200" dirty="0" smtClean="0">
                          <a:solidFill>
                            <a:schemeClr val="dk1"/>
                          </a:solidFill>
                          <a:effectLst/>
                          <a:latin typeface="+mj-lt"/>
                          <a:ea typeface="+mn-ea"/>
                          <a:cs typeface="+mn-cs"/>
                        </a:rPr>
                        <a:t>Students</a:t>
                      </a:r>
                      <a:r>
                        <a:rPr lang="en-US" sz="1800" kern="1200" baseline="0" dirty="0" smtClean="0">
                          <a:solidFill>
                            <a:schemeClr val="dk1"/>
                          </a:solidFill>
                          <a:effectLst/>
                          <a:latin typeface="+mj-lt"/>
                          <a:ea typeface="+mn-ea"/>
                          <a:cs typeface="+mn-cs"/>
                        </a:rPr>
                        <a:t> will not be included in sample</a:t>
                      </a:r>
                    </a:p>
                    <a:p>
                      <a:pPr marL="285750" indent="-285750">
                        <a:buFontTx/>
                        <a:buChar char="-"/>
                      </a:pPr>
                      <a:r>
                        <a:rPr lang="en-US" sz="1800" kern="1200" baseline="0" dirty="0" smtClean="0">
                          <a:solidFill>
                            <a:schemeClr val="dk1"/>
                          </a:solidFill>
                          <a:effectLst/>
                          <a:latin typeface="+mj-lt"/>
                          <a:ea typeface="+mn-ea"/>
                          <a:cs typeface="+mn-cs"/>
                        </a:rPr>
                        <a:t>LEA still expected to collect documentation.</a:t>
                      </a:r>
                      <a:endParaRPr lang="en-US" sz="1800" kern="1200" dirty="0" smtClean="0">
                        <a:solidFill>
                          <a:schemeClr val="dk1"/>
                        </a:solidFill>
                        <a:effectLst/>
                        <a:latin typeface="+mj-lt"/>
                        <a:ea typeface="+mn-ea"/>
                        <a:cs typeface="+mn-cs"/>
                      </a:endParaRPr>
                    </a:p>
                  </a:txBody>
                  <a:tcPr/>
                </a:tc>
              </a:tr>
            </a:tbl>
          </a:graphicData>
        </a:graphic>
      </p:graphicFrame>
      <p:sp>
        <p:nvSpPr>
          <p:cNvPr id="7" name="Rectangle 6"/>
          <p:cNvSpPr/>
          <p:nvPr/>
        </p:nvSpPr>
        <p:spPr>
          <a:xfrm>
            <a:off x="18008" y="809917"/>
            <a:ext cx="6327566" cy="584775"/>
          </a:xfrm>
          <a:prstGeom prst="rect">
            <a:avLst/>
          </a:prstGeom>
        </p:spPr>
        <p:txBody>
          <a:bodyPr wrap="none">
            <a:spAutoFit/>
          </a:bodyPr>
          <a:lstStyle/>
          <a:p>
            <a:r>
              <a:rPr lang="en-US" sz="3200" u="sng" dirty="0" smtClean="0">
                <a:solidFill>
                  <a:schemeClr val="bg1"/>
                </a:solidFill>
                <a:latin typeface="+mj-lt"/>
              </a:rPr>
              <a:t>Differences between SY 12 and SY 13</a:t>
            </a:r>
            <a:endParaRPr lang="en-US" sz="3200" u="sng" dirty="0">
              <a:solidFill>
                <a:schemeClr val="bg1"/>
              </a:solidFill>
              <a:latin typeface="+mj-lt"/>
            </a:endParaRPr>
          </a:p>
        </p:txBody>
      </p:sp>
      <p:sp>
        <p:nvSpPr>
          <p:cNvPr id="4" name="Rectangle 3"/>
          <p:cNvSpPr/>
          <p:nvPr/>
        </p:nvSpPr>
        <p:spPr>
          <a:xfrm>
            <a:off x="3055663" y="1417617"/>
            <a:ext cx="2924390" cy="523220"/>
          </a:xfrm>
          <a:prstGeom prst="rect">
            <a:avLst/>
          </a:prstGeom>
        </p:spPr>
        <p:txBody>
          <a:bodyPr wrap="none">
            <a:spAutoFit/>
          </a:bodyPr>
          <a:lstStyle/>
          <a:p>
            <a:r>
              <a:rPr lang="en-US" sz="2800" u="sng" dirty="0" smtClean="0">
                <a:latin typeface="+mj-lt"/>
              </a:rPr>
              <a:t>Direct </a:t>
            </a:r>
            <a:r>
              <a:rPr lang="en-US" sz="2800" u="sng" dirty="0">
                <a:latin typeface="+mj-lt"/>
              </a:rPr>
              <a:t>Certification</a:t>
            </a:r>
          </a:p>
        </p:txBody>
      </p:sp>
      <p:sp>
        <p:nvSpPr>
          <p:cNvPr id="5" name="Rectangle 4"/>
          <p:cNvSpPr/>
          <p:nvPr/>
        </p:nvSpPr>
        <p:spPr>
          <a:xfrm>
            <a:off x="3486148" y="3809389"/>
            <a:ext cx="1896609" cy="523220"/>
          </a:xfrm>
          <a:prstGeom prst="rect">
            <a:avLst/>
          </a:prstGeom>
        </p:spPr>
        <p:txBody>
          <a:bodyPr wrap="none">
            <a:spAutoFit/>
          </a:bodyPr>
          <a:lstStyle/>
          <a:p>
            <a:r>
              <a:rPr lang="en-US" sz="2800" u="sng" dirty="0">
                <a:latin typeface="+mj-lt"/>
              </a:rPr>
              <a:t>Sample Size</a:t>
            </a:r>
          </a:p>
        </p:txBody>
      </p:sp>
      <p:graphicFrame>
        <p:nvGraphicFramePr>
          <p:cNvPr id="8" name="Table 7"/>
          <p:cNvGraphicFramePr>
            <a:graphicFrameLocks noGrp="1"/>
          </p:cNvGraphicFramePr>
          <p:nvPr>
            <p:extLst>
              <p:ext uri="{D42A27DB-BD31-4B8C-83A1-F6EECF244321}">
                <p14:modId xmlns:p14="http://schemas.microsoft.com/office/powerpoint/2010/main" val="3970044308"/>
              </p:ext>
            </p:extLst>
          </p:nvPr>
        </p:nvGraphicFramePr>
        <p:xfrm>
          <a:off x="69683" y="4351316"/>
          <a:ext cx="8896350" cy="2377440"/>
        </p:xfrm>
        <a:graphic>
          <a:graphicData uri="http://schemas.openxmlformats.org/drawingml/2006/table">
            <a:tbl>
              <a:tblPr firstRow="1" bandRow="1">
                <a:tableStyleId>{5C22544A-7EE6-4342-B048-85BDC9FD1C3A}</a:tableStyleId>
              </a:tblPr>
              <a:tblGrid>
                <a:gridCol w="4472065"/>
                <a:gridCol w="4424285"/>
              </a:tblGrid>
              <a:tr h="328244">
                <a:tc>
                  <a:txBody>
                    <a:bodyPr/>
                    <a:lstStyle/>
                    <a:p>
                      <a:pPr algn="ctr"/>
                      <a:r>
                        <a:rPr lang="en-US" sz="1800" u="sng" dirty="0" smtClean="0">
                          <a:latin typeface="+mj-lt"/>
                        </a:rPr>
                        <a:t>Enrollment Audit</a:t>
                      </a:r>
                      <a:r>
                        <a:rPr lang="en-US" sz="1800" u="sng" baseline="0" dirty="0" smtClean="0">
                          <a:latin typeface="+mj-lt"/>
                        </a:rPr>
                        <a:t> 2012-2013</a:t>
                      </a:r>
                      <a:endParaRPr lang="en-US" sz="1800" u="sng" dirty="0">
                        <a:latin typeface="+mj-lt"/>
                      </a:endParaRPr>
                    </a:p>
                  </a:txBody>
                  <a:tcPr/>
                </a:tc>
                <a:tc>
                  <a:txBody>
                    <a:bodyPr/>
                    <a:lstStyle/>
                    <a:p>
                      <a:pPr algn="ctr"/>
                      <a:r>
                        <a:rPr lang="en-US" sz="1800" u="sng" dirty="0" smtClean="0">
                          <a:latin typeface="+mj-lt"/>
                        </a:rPr>
                        <a:t>Enrollment Audit 2013-2014</a:t>
                      </a:r>
                      <a:endParaRPr lang="en-US" sz="1800" u="sng" dirty="0">
                        <a:latin typeface="+mj-lt"/>
                      </a:endParaRPr>
                    </a:p>
                  </a:txBody>
                  <a:tcPr/>
                </a:tc>
              </a:tr>
              <a:tr h="1848199">
                <a:tc>
                  <a:txBody>
                    <a:bodyPr/>
                    <a:lstStyle/>
                    <a:p>
                      <a:pPr marL="285750" indent="-285750">
                        <a:buFontTx/>
                        <a:buChar char="-"/>
                      </a:pPr>
                      <a:r>
                        <a:rPr lang="en-US" sz="1800" dirty="0" smtClean="0">
                          <a:latin typeface="+mj-lt"/>
                        </a:rPr>
                        <a:t>25 students</a:t>
                      </a:r>
                      <a:r>
                        <a:rPr lang="en-US" sz="1800" baseline="0" dirty="0" smtClean="0">
                          <a:latin typeface="+mj-lt"/>
                        </a:rPr>
                        <a:t> were sampled.</a:t>
                      </a:r>
                    </a:p>
                    <a:p>
                      <a:pPr marL="285750" indent="-285750">
                        <a:buFontTx/>
                        <a:buChar char="-"/>
                      </a:pPr>
                      <a:r>
                        <a:rPr lang="en-US" sz="1800" baseline="0" dirty="0" smtClean="0">
                          <a:latin typeface="+mj-lt"/>
                        </a:rPr>
                        <a:t>Residency documentation confirmed.</a:t>
                      </a:r>
                    </a:p>
                    <a:p>
                      <a:pPr marL="285750" indent="-285750">
                        <a:buFontTx/>
                        <a:buChar char="-"/>
                      </a:pPr>
                      <a:r>
                        <a:rPr lang="en-US" sz="1800" baseline="0" dirty="0" smtClean="0">
                          <a:latin typeface="+mj-lt"/>
                        </a:rPr>
                        <a:t>Included direct certified students.</a:t>
                      </a:r>
                    </a:p>
                    <a:p>
                      <a:pPr marL="285750" indent="-285750">
                        <a:buFontTx/>
                        <a:buChar char="-"/>
                      </a:pPr>
                      <a:r>
                        <a:rPr lang="en-US" sz="1800" baseline="0" dirty="0" smtClean="0">
                          <a:latin typeface="+mj-lt"/>
                        </a:rPr>
                        <a:t>Student flagged if documentation missing.</a:t>
                      </a:r>
                    </a:p>
                    <a:p>
                      <a:endParaRPr lang="en-US" sz="1800" dirty="0">
                        <a:latin typeface="+mj-lt"/>
                      </a:endParaRPr>
                    </a:p>
                  </a:txBody>
                  <a:tcPr/>
                </a:tc>
                <a:tc>
                  <a:txBody>
                    <a:bodyPr/>
                    <a:lstStyle/>
                    <a:p>
                      <a:pPr marL="285750" indent="-285750">
                        <a:buFontTx/>
                        <a:buChar char="-"/>
                      </a:pPr>
                      <a:r>
                        <a:rPr lang="en-US" sz="1800" dirty="0" smtClean="0">
                          <a:latin typeface="+mj-lt"/>
                        </a:rPr>
                        <a:t>10% of</a:t>
                      </a:r>
                      <a:r>
                        <a:rPr lang="en-US" sz="1800" baseline="0" dirty="0" smtClean="0">
                          <a:latin typeface="+mj-lt"/>
                        </a:rPr>
                        <a:t> student population sampled</a:t>
                      </a:r>
                    </a:p>
                    <a:p>
                      <a:pPr marL="285750" indent="-285750">
                        <a:buFontTx/>
                        <a:buChar char="-"/>
                      </a:pPr>
                      <a:r>
                        <a:rPr lang="en-US" sz="1800" baseline="0" dirty="0" smtClean="0">
                          <a:latin typeface="+mj-lt"/>
                        </a:rPr>
                        <a:t>School passes- clear for verification documentation</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800" baseline="0" dirty="0" smtClean="0">
                          <a:latin typeface="+mj-lt"/>
                        </a:rPr>
                        <a:t>School fails-  another 10% will be taken Subject to full audit in </a:t>
                      </a:r>
                      <a:r>
                        <a:rPr kumimoji="0" lang="en-US" sz="1800" kern="1200" baseline="0" dirty="0" smtClean="0">
                          <a:solidFill>
                            <a:schemeClr val="dk1"/>
                          </a:solidFill>
                          <a:latin typeface="+mj-lt"/>
                          <a:ea typeface="+mn-ea"/>
                          <a:cs typeface="+mn-cs"/>
                        </a:rPr>
                        <a:t>upcoming SY.</a:t>
                      </a:r>
                      <a:endParaRPr lang="en-US" sz="1800" baseline="0" dirty="0" smtClean="0">
                        <a:latin typeface="+mj-lt"/>
                      </a:endParaRPr>
                    </a:p>
                    <a:p>
                      <a:pPr marL="285750" indent="-285750">
                        <a:buFontTx/>
                        <a:buChar char="-"/>
                      </a:pPr>
                      <a:r>
                        <a:rPr lang="en-US" sz="1800" baseline="0" dirty="0" smtClean="0">
                          <a:latin typeface="+mj-lt"/>
                        </a:rPr>
                        <a:t>Residency Investigations/Flagged Students from SY 12-2013 will also be sampled.</a:t>
                      </a:r>
                    </a:p>
                  </a:txBody>
                  <a:tcPr/>
                </a:tc>
              </a:tr>
            </a:tbl>
          </a:graphicData>
        </a:graphic>
      </p:graphicFrame>
      <p:sp>
        <p:nvSpPr>
          <p:cNvPr id="2" name="Slide Number Placeholder 1"/>
          <p:cNvSpPr>
            <a:spLocks noGrp="1"/>
          </p:cNvSpPr>
          <p:nvPr>
            <p:ph type="sldNum" sz="quarter" idx="12"/>
          </p:nvPr>
        </p:nvSpPr>
        <p:spPr>
          <a:xfrm>
            <a:off x="6679325" y="6439293"/>
            <a:ext cx="2133600" cy="365125"/>
          </a:xfrm>
        </p:spPr>
        <p:txBody>
          <a:bodyPr/>
          <a:lstStyle/>
          <a:p>
            <a:fld id="{A9E5F718-A7CB-154E-909C-8FD121E5437A}" type="slidenum">
              <a:rPr lang="en-US" smtClean="0"/>
              <a:t>4</a:t>
            </a:fld>
            <a:endParaRPr lang="en-US" dirty="0"/>
          </a:p>
        </p:txBody>
      </p:sp>
    </p:spTree>
    <p:extLst>
      <p:ext uri="{BB962C8B-B14F-4D97-AF65-F5344CB8AC3E}">
        <p14:creationId xmlns:p14="http://schemas.microsoft.com/office/powerpoint/2010/main" val="18490150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5558"/>
            <a:ext cx="8229600" cy="873314"/>
          </a:xfrm>
        </p:spPr>
        <p:txBody>
          <a:bodyPr>
            <a:normAutofit/>
          </a:bodyPr>
          <a:lstStyle/>
          <a:p>
            <a:pPr algn="l"/>
            <a:r>
              <a:rPr lang="en-US" sz="3200" u="sng" dirty="0" smtClean="0">
                <a:solidFill>
                  <a:schemeClr val="bg1"/>
                </a:solidFill>
              </a:rPr>
              <a:t>Child Count Analysis</a:t>
            </a:r>
            <a:endParaRPr lang="en-US" sz="3200" u="sng" dirty="0">
              <a:solidFill>
                <a:schemeClr val="bg1"/>
              </a:solidFill>
            </a:endParaRPr>
          </a:p>
        </p:txBody>
      </p:sp>
      <p:sp>
        <p:nvSpPr>
          <p:cNvPr id="3" name="Content Placeholder 2"/>
          <p:cNvSpPr>
            <a:spLocks noGrp="1"/>
          </p:cNvSpPr>
          <p:nvPr>
            <p:ph idx="1"/>
          </p:nvPr>
        </p:nvSpPr>
        <p:spPr>
          <a:xfrm>
            <a:off x="0" y="1450848"/>
            <a:ext cx="8641080" cy="4187952"/>
          </a:xfrm>
        </p:spPr>
        <p:txBody>
          <a:bodyPr>
            <a:noAutofit/>
          </a:bodyPr>
          <a:lstStyle/>
          <a:p>
            <a:pPr>
              <a:buSzPct val="120000"/>
              <a:buFont typeface="Arial" pitchFamily="34" charset="0"/>
              <a:buChar char="•"/>
            </a:pPr>
            <a:r>
              <a:rPr lang="en-US" sz="2400" dirty="0" smtClean="0">
                <a:latin typeface="+mj-lt"/>
              </a:rPr>
              <a:t>OSSE will review all data submitted to find the following, not limited to:</a:t>
            </a:r>
          </a:p>
          <a:p>
            <a:pPr>
              <a:buNone/>
            </a:pPr>
            <a:endParaRPr lang="en-US" sz="2400" dirty="0" smtClean="0">
              <a:latin typeface="+mj-lt"/>
            </a:endParaRPr>
          </a:p>
          <a:p>
            <a:pPr lvl="1">
              <a:buSzPct val="100000"/>
              <a:buFont typeface="Arial" pitchFamily="34" charset="0"/>
              <a:buChar char="•"/>
            </a:pPr>
            <a:r>
              <a:rPr lang="en-US" sz="2400" dirty="0" smtClean="0">
                <a:latin typeface="+mj-lt"/>
              </a:rPr>
              <a:t>Students duplicated across LEAs</a:t>
            </a:r>
          </a:p>
          <a:p>
            <a:pPr lvl="1">
              <a:buSzPct val="100000"/>
              <a:buFont typeface="Arial" pitchFamily="34" charset="0"/>
              <a:buChar char="•"/>
            </a:pPr>
            <a:r>
              <a:rPr lang="en-US" sz="2400" dirty="0" smtClean="0">
                <a:latin typeface="+mj-lt"/>
              </a:rPr>
              <a:t>Students with missing demographic information</a:t>
            </a:r>
          </a:p>
          <a:p>
            <a:pPr lvl="1">
              <a:buSzPct val="100000"/>
              <a:buFont typeface="Arial" pitchFamily="34" charset="0"/>
              <a:buChar char="•"/>
            </a:pPr>
            <a:r>
              <a:rPr lang="en-US" sz="2400" dirty="0" smtClean="0">
                <a:latin typeface="+mj-lt"/>
              </a:rPr>
              <a:t>Students that are not ages 3 through 21</a:t>
            </a:r>
          </a:p>
          <a:p>
            <a:pPr lvl="1">
              <a:buSzPct val="100000"/>
              <a:buFont typeface="Arial" pitchFamily="34" charset="0"/>
              <a:buChar char="•"/>
            </a:pPr>
            <a:r>
              <a:rPr lang="en-US" sz="2400" dirty="0" smtClean="0">
                <a:latin typeface="+mj-lt"/>
              </a:rPr>
              <a:t>Students with primary disability of developmental </a:t>
            </a:r>
            <a:r>
              <a:rPr lang="en-US" sz="2400" dirty="0">
                <a:latin typeface="+mj-lt"/>
              </a:rPr>
              <a:t>d</a:t>
            </a:r>
            <a:r>
              <a:rPr lang="en-US" sz="2400" dirty="0" smtClean="0">
                <a:latin typeface="+mj-lt"/>
              </a:rPr>
              <a:t>elay older than 7 years old</a:t>
            </a:r>
          </a:p>
          <a:p>
            <a:pPr lvl="1">
              <a:buSzPct val="100000"/>
              <a:buFont typeface="Arial" pitchFamily="34" charset="0"/>
              <a:buChar char="•"/>
            </a:pPr>
            <a:r>
              <a:rPr lang="en-US" sz="2400" dirty="0" smtClean="0">
                <a:latin typeface="+mj-lt"/>
              </a:rPr>
              <a:t>Discrepancies in Educational Environment</a:t>
            </a:r>
          </a:p>
          <a:p>
            <a:pPr lvl="1">
              <a:buFont typeface="Wingdings" pitchFamily="2" charset="2"/>
              <a:buChar char="Ø"/>
            </a:pPr>
            <a:endParaRPr lang="en-US" sz="2400" dirty="0" smtClean="0">
              <a:latin typeface="+mj-lt"/>
            </a:endParaRPr>
          </a:p>
          <a:p>
            <a:pPr>
              <a:buNone/>
            </a:pPr>
            <a:endParaRPr lang="en-US" sz="2400" dirty="0" smtClean="0">
              <a:latin typeface="+mj-lt"/>
            </a:endParaRPr>
          </a:p>
          <a:p>
            <a:pPr>
              <a:buNone/>
            </a:pPr>
            <a:endParaRPr lang="en-US" sz="2400" dirty="0" smtClean="0">
              <a:latin typeface="+mj-lt"/>
            </a:endParaRPr>
          </a:p>
        </p:txBody>
      </p:sp>
      <p:sp>
        <p:nvSpPr>
          <p:cNvPr id="4" name="Slide Number Placeholder 3"/>
          <p:cNvSpPr>
            <a:spLocks noGrp="1"/>
          </p:cNvSpPr>
          <p:nvPr>
            <p:ph type="sldNum" sz="quarter" idx="12"/>
          </p:nvPr>
        </p:nvSpPr>
        <p:spPr/>
        <p:txBody>
          <a:bodyPr/>
          <a:lstStyle/>
          <a:p>
            <a:fld id="{A58AF39F-444A-4A45-A8E7-E6721B108369}" type="slidenum">
              <a:rPr lang="en-US" smtClean="0"/>
              <a:pPr/>
              <a:t>40</a:t>
            </a:fld>
            <a:endParaRPr lang="en-US" dirty="0"/>
          </a:p>
        </p:txBody>
      </p:sp>
    </p:spTree>
    <p:extLst>
      <p:ext uri="{BB962C8B-B14F-4D97-AF65-F5344CB8AC3E}">
        <p14:creationId xmlns:p14="http://schemas.microsoft.com/office/powerpoint/2010/main" val="8466619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229600" cy="1143000"/>
          </a:xfrm>
        </p:spPr>
        <p:txBody>
          <a:bodyPr>
            <a:normAutofit/>
          </a:bodyPr>
          <a:lstStyle/>
          <a:p>
            <a:pPr algn="l"/>
            <a:r>
              <a:rPr lang="en-US" sz="3200" u="sng" dirty="0" smtClean="0">
                <a:solidFill>
                  <a:schemeClr val="bg1"/>
                </a:solidFill>
              </a:rPr>
              <a:t>Child Count Report to LEAs</a:t>
            </a:r>
            <a:endParaRPr lang="en-US" sz="3200" u="sng" dirty="0">
              <a:solidFill>
                <a:schemeClr val="bg1"/>
              </a:solidFill>
            </a:endParaRPr>
          </a:p>
        </p:txBody>
      </p:sp>
      <p:sp>
        <p:nvSpPr>
          <p:cNvPr id="3" name="Content Placeholder 2"/>
          <p:cNvSpPr>
            <a:spLocks noGrp="1"/>
          </p:cNvSpPr>
          <p:nvPr>
            <p:ph idx="1"/>
          </p:nvPr>
        </p:nvSpPr>
        <p:spPr>
          <a:xfrm>
            <a:off x="0" y="1524000"/>
            <a:ext cx="8641080" cy="4187952"/>
          </a:xfrm>
        </p:spPr>
        <p:txBody>
          <a:bodyPr>
            <a:noAutofit/>
          </a:bodyPr>
          <a:lstStyle/>
          <a:p>
            <a:r>
              <a:rPr lang="en-US" sz="2400" dirty="0" smtClean="0">
                <a:latin typeface="+mj-lt"/>
              </a:rPr>
              <a:t>As a result of OSSE analysis, by November</a:t>
            </a:r>
            <a:r>
              <a:rPr lang="en-US" sz="2400" dirty="0">
                <a:latin typeface="+mj-lt"/>
              </a:rPr>
              <a:t> </a:t>
            </a:r>
            <a:r>
              <a:rPr lang="en-US" sz="2400" dirty="0" smtClean="0">
                <a:latin typeface="+mj-lt"/>
              </a:rPr>
              <a:t>13, 2013 LEAs will receive a report of the following:</a:t>
            </a:r>
          </a:p>
          <a:p>
            <a:endParaRPr lang="en-US" sz="2400" dirty="0" smtClean="0">
              <a:latin typeface="+mj-lt"/>
            </a:endParaRPr>
          </a:p>
          <a:p>
            <a:pPr lvl="1">
              <a:buFont typeface="Arial" pitchFamily="34" charset="0"/>
              <a:buChar char="•"/>
            </a:pPr>
            <a:r>
              <a:rPr lang="en-US" sz="2400" dirty="0" smtClean="0">
                <a:latin typeface="+mj-lt"/>
              </a:rPr>
              <a:t>Issues identified in OSSE analysis</a:t>
            </a:r>
          </a:p>
          <a:p>
            <a:endParaRPr lang="en-US" sz="2400" dirty="0" smtClean="0">
              <a:latin typeface="+mj-lt"/>
            </a:endParaRPr>
          </a:p>
          <a:p>
            <a:r>
              <a:rPr lang="en-US" sz="2400" dirty="0" smtClean="0">
                <a:latin typeface="+mj-lt"/>
              </a:rPr>
              <a:t>LEAs will have an opportunity to make corrections and resubmit a certification with an updated roster from SLED </a:t>
            </a:r>
            <a:r>
              <a:rPr lang="en-US" sz="2400" b="1" u="sng" dirty="0" smtClean="0">
                <a:latin typeface="+mj-lt"/>
              </a:rPr>
              <a:t>no later than December 13, 2013 at 5:00pm</a:t>
            </a:r>
            <a:r>
              <a:rPr lang="en-US" sz="2400" b="1" dirty="0" smtClean="0">
                <a:latin typeface="+mj-lt"/>
              </a:rPr>
              <a:t>.</a:t>
            </a:r>
          </a:p>
        </p:txBody>
      </p:sp>
      <p:sp>
        <p:nvSpPr>
          <p:cNvPr id="4" name="Slide Number Placeholder 3"/>
          <p:cNvSpPr>
            <a:spLocks noGrp="1"/>
          </p:cNvSpPr>
          <p:nvPr>
            <p:ph type="sldNum" sz="quarter" idx="12"/>
          </p:nvPr>
        </p:nvSpPr>
        <p:spPr/>
        <p:txBody>
          <a:bodyPr/>
          <a:lstStyle/>
          <a:p>
            <a:fld id="{A58AF39F-444A-4A45-A8E7-E6721B108369}" type="slidenum">
              <a:rPr lang="en-US" smtClean="0"/>
              <a:pPr/>
              <a:t>41</a:t>
            </a:fld>
            <a:endParaRPr lang="en-US" dirty="0"/>
          </a:p>
        </p:txBody>
      </p:sp>
    </p:spTree>
    <p:extLst>
      <p:ext uri="{BB962C8B-B14F-4D97-AF65-F5344CB8AC3E}">
        <p14:creationId xmlns:p14="http://schemas.microsoft.com/office/powerpoint/2010/main" val="16227424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059"/>
            <a:ext cx="9333186" cy="1143000"/>
          </a:xfrm>
        </p:spPr>
        <p:txBody>
          <a:bodyPr>
            <a:normAutofit/>
          </a:bodyPr>
          <a:lstStyle/>
          <a:p>
            <a:pPr algn="l"/>
            <a:r>
              <a:rPr lang="en-US" sz="3200" u="sng" dirty="0" smtClean="0">
                <a:solidFill>
                  <a:schemeClr val="bg1"/>
                </a:solidFill>
              </a:rPr>
              <a:t>Child Count Review </a:t>
            </a:r>
            <a:r>
              <a:rPr lang="en-US" sz="3200" u="sng" dirty="0">
                <a:solidFill>
                  <a:schemeClr val="bg1"/>
                </a:solidFill>
              </a:rPr>
              <a:t>&amp;</a:t>
            </a:r>
            <a:r>
              <a:rPr lang="en-US" sz="3200" u="sng" dirty="0" smtClean="0">
                <a:solidFill>
                  <a:schemeClr val="bg1"/>
                </a:solidFill>
              </a:rPr>
              <a:t> Resubmission</a:t>
            </a:r>
            <a:endParaRPr lang="en-US" sz="3200" u="sng" dirty="0">
              <a:solidFill>
                <a:schemeClr val="bg1"/>
              </a:solidFill>
            </a:endParaRPr>
          </a:p>
        </p:txBody>
      </p:sp>
      <p:sp>
        <p:nvSpPr>
          <p:cNvPr id="3" name="Content Placeholder 2"/>
          <p:cNvSpPr>
            <a:spLocks noGrp="1"/>
          </p:cNvSpPr>
          <p:nvPr>
            <p:ph idx="1"/>
          </p:nvPr>
        </p:nvSpPr>
        <p:spPr>
          <a:xfrm>
            <a:off x="1" y="1458686"/>
            <a:ext cx="8641080" cy="4114800"/>
          </a:xfrm>
        </p:spPr>
        <p:txBody>
          <a:bodyPr>
            <a:normAutofit/>
          </a:bodyPr>
          <a:lstStyle/>
          <a:p>
            <a:r>
              <a:rPr lang="en-US" sz="2400" dirty="0" smtClean="0">
                <a:latin typeface="+mj-lt"/>
              </a:rPr>
              <a:t>If the LEA receives one or more issues identified through the analysis process, corrections must be made and the LEA</a:t>
            </a:r>
            <a:r>
              <a:rPr lang="en-US" sz="2400" dirty="0" smtClean="0">
                <a:solidFill>
                  <a:schemeClr val="bg1"/>
                </a:solidFill>
                <a:latin typeface="+mj-lt"/>
              </a:rPr>
              <a:t> </a:t>
            </a:r>
            <a:r>
              <a:rPr lang="en-US" sz="2400" b="1" u="sng" dirty="0" smtClean="0">
                <a:latin typeface="+mj-lt"/>
              </a:rPr>
              <a:t>must recertify no later than December 13, 2013.</a:t>
            </a:r>
          </a:p>
          <a:p>
            <a:endParaRPr lang="en-US" sz="2400" dirty="0" smtClean="0">
              <a:latin typeface="+mj-lt"/>
            </a:endParaRPr>
          </a:p>
          <a:p>
            <a:r>
              <a:rPr lang="en-US" sz="2400" dirty="0" smtClean="0">
                <a:latin typeface="+mj-lt"/>
              </a:rPr>
              <a:t>Follow directions for making corrections and submitting certification as outlined in this presentation and in the OSSE Child Count</a:t>
            </a:r>
            <a:r>
              <a:rPr lang="en-US" sz="2400" i="1" dirty="0" smtClean="0">
                <a:latin typeface="+mj-lt"/>
              </a:rPr>
              <a:t> </a:t>
            </a:r>
            <a:r>
              <a:rPr lang="en-US" sz="2400" dirty="0" smtClean="0">
                <a:latin typeface="+mj-lt"/>
              </a:rPr>
              <a:t>manual. </a:t>
            </a:r>
            <a:endParaRPr lang="en-US" dirty="0" smtClean="0">
              <a:latin typeface="+mj-lt"/>
            </a:endParaRPr>
          </a:p>
          <a:p>
            <a:pPr>
              <a:buNone/>
            </a:pPr>
            <a:endParaRPr lang="en-US" dirty="0" smtClean="0">
              <a:latin typeface="+mj-lt"/>
            </a:endParaRPr>
          </a:p>
          <a:p>
            <a:pPr>
              <a:buNone/>
            </a:pPr>
            <a:endParaRPr lang="en-US" dirty="0" smtClean="0">
              <a:latin typeface="+mj-lt"/>
            </a:endParaRPr>
          </a:p>
        </p:txBody>
      </p:sp>
      <p:sp>
        <p:nvSpPr>
          <p:cNvPr id="4" name="Slide Number Placeholder 3"/>
          <p:cNvSpPr>
            <a:spLocks noGrp="1"/>
          </p:cNvSpPr>
          <p:nvPr>
            <p:ph type="sldNum" sz="quarter" idx="12"/>
          </p:nvPr>
        </p:nvSpPr>
        <p:spPr/>
        <p:txBody>
          <a:bodyPr/>
          <a:lstStyle/>
          <a:p>
            <a:fld id="{A58AF39F-444A-4A45-A8E7-E6721B108369}" type="slidenum">
              <a:rPr lang="en-US" smtClean="0"/>
              <a:pPr/>
              <a:t>42</a:t>
            </a:fld>
            <a:endParaRPr lang="en-US" dirty="0"/>
          </a:p>
        </p:txBody>
      </p:sp>
    </p:spTree>
    <p:extLst>
      <p:ext uri="{BB962C8B-B14F-4D97-AF65-F5344CB8AC3E}">
        <p14:creationId xmlns:p14="http://schemas.microsoft.com/office/powerpoint/2010/main" val="32491052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22" y="3085750"/>
            <a:ext cx="8793678" cy="1143000"/>
          </a:xfrm>
        </p:spPr>
        <p:txBody>
          <a:bodyPr>
            <a:noAutofit/>
          </a:bodyPr>
          <a:lstStyle/>
          <a:p>
            <a:pPr algn="ctr"/>
            <a:r>
              <a:rPr lang="en-US" b="1" u="sng" dirty="0">
                <a:cs typeface="Arial"/>
              </a:rPr>
              <a:t>Limited English </a:t>
            </a:r>
            <a:r>
              <a:rPr lang="en-US" b="1" u="sng" dirty="0" smtClean="0">
                <a:cs typeface="Arial"/>
              </a:rPr>
              <a:t>Proficiency (LEP) </a:t>
            </a:r>
            <a:r>
              <a:rPr lang="en-US" b="1" u="sng" dirty="0">
                <a:cs typeface="Arial"/>
              </a:rPr>
              <a:t/>
            </a:r>
            <a:br>
              <a:rPr lang="en-US" b="1" u="sng" dirty="0">
                <a:cs typeface="Arial"/>
              </a:rPr>
            </a:br>
            <a:r>
              <a:rPr lang="en-US" b="1" u="sng" dirty="0">
                <a:cs typeface="Arial"/>
              </a:rPr>
              <a:t>Sample Audit</a:t>
            </a:r>
          </a:p>
        </p:txBody>
      </p:sp>
      <p:sp>
        <p:nvSpPr>
          <p:cNvPr id="3" name="Slide Number Placeholder 2"/>
          <p:cNvSpPr>
            <a:spLocks noGrp="1"/>
          </p:cNvSpPr>
          <p:nvPr>
            <p:ph type="sldNum" sz="quarter" idx="12"/>
          </p:nvPr>
        </p:nvSpPr>
        <p:spPr/>
        <p:txBody>
          <a:bodyPr/>
          <a:lstStyle/>
          <a:p>
            <a:fld id="{A9E5F718-A7CB-154E-909C-8FD121E5437A}" type="slidenum">
              <a:rPr lang="en-US" smtClean="0"/>
              <a:t>43</a:t>
            </a:fld>
            <a:endParaRPr lang="en-US" dirty="0"/>
          </a:p>
        </p:txBody>
      </p:sp>
    </p:spTree>
    <p:extLst>
      <p:ext uri="{BB962C8B-B14F-4D97-AF65-F5344CB8AC3E}">
        <p14:creationId xmlns:p14="http://schemas.microsoft.com/office/powerpoint/2010/main" val="30861915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7590"/>
            <a:ext cx="6739247" cy="1143000"/>
          </a:xfrm>
        </p:spPr>
        <p:txBody>
          <a:bodyPr>
            <a:normAutofit/>
          </a:bodyPr>
          <a:lstStyle/>
          <a:p>
            <a:pPr algn="l"/>
            <a:r>
              <a:rPr lang="en-US" sz="3200" u="sng" dirty="0" smtClean="0">
                <a:solidFill>
                  <a:schemeClr val="bg1"/>
                </a:solidFill>
              </a:rPr>
              <a:t>LEP Sample Audit </a:t>
            </a:r>
            <a:endParaRPr lang="en-US" sz="3200" u="sng" dirty="0">
              <a:solidFill>
                <a:schemeClr val="bg1"/>
              </a:solidFill>
            </a:endParaRPr>
          </a:p>
        </p:txBody>
      </p:sp>
      <p:sp>
        <p:nvSpPr>
          <p:cNvPr id="3" name="Content Placeholder 2"/>
          <p:cNvSpPr>
            <a:spLocks noGrp="1"/>
          </p:cNvSpPr>
          <p:nvPr>
            <p:ph idx="1"/>
          </p:nvPr>
        </p:nvSpPr>
        <p:spPr>
          <a:xfrm>
            <a:off x="0" y="1406574"/>
            <a:ext cx="8229600" cy="4133629"/>
          </a:xfrm>
          <a:noFill/>
        </p:spPr>
        <p:txBody>
          <a:bodyPr>
            <a:normAutofit/>
          </a:bodyPr>
          <a:lstStyle/>
          <a:p>
            <a:r>
              <a:rPr lang="en-US" sz="2400" dirty="0" smtClean="0">
                <a:latin typeface="+mj-lt"/>
              </a:rPr>
              <a:t>LEP students in the District of Columbia qualify for supplemental funding through the D.C. Uniform Per Student Funding Formula (UPSFF)</a:t>
            </a:r>
          </a:p>
          <a:p>
            <a:pPr marL="0" indent="0">
              <a:buNone/>
            </a:pPr>
            <a:endParaRPr lang="en-US" sz="2400" dirty="0" smtClean="0">
              <a:latin typeface="+mj-lt"/>
            </a:endParaRPr>
          </a:p>
          <a:p>
            <a:r>
              <a:rPr lang="en-US" sz="2400" dirty="0" smtClean="0">
                <a:latin typeface="+mj-lt"/>
              </a:rPr>
              <a:t>Students must meet all </a:t>
            </a:r>
            <a:r>
              <a:rPr lang="en-US" sz="2400" b="1" dirty="0" smtClean="0">
                <a:latin typeface="+mj-lt"/>
              </a:rPr>
              <a:t>four</a:t>
            </a:r>
            <a:r>
              <a:rPr lang="en-US" sz="2400" dirty="0" smtClean="0">
                <a:latin typeface="+mj-lt"/>
              </a:rPr>
              <a:t> conditions of the federal definition of NEP/LEP as it is written in </a:t>
            </a:r>
            <a:r>
              <a:rPr lang="en-US" sz="2400" i="1" dirty="0" smtClean="0">
                <a:latin typeface="+mj-lt"/>
              </a:rPr>
              <a:t>The No Child Left Behind (NCLB) of 2001 </a:t>
            </a:r>
            <a:r>
              <a:rPr lang="en-US" sz="2400" dirty="0" smtClean="0">
                <a:latin typeface="+mj-lt"/>
              </a:rPr>
              <a:t>in order to qualify as LEP.</a:t>
            </a:r>
            <a:endParaRPr lang="en-US" sz="2400" dirty="0">
              <a:latin typeface="+mj-lt"/>
            </a:endParaRPr>
          </a:p>
        </p:txBody>
      </p:sp>
      <p:sp>
        <p:nvSpPr>
          <p:cNvPr id="4" name="Slide Number Placeholder 3"/>
          <p:cNvSpPr>
            <a:spLocks noGrp="1"/>
          </p:cNvSpPr>
          <p:nvPr>
            <p:ph type="sldNum" sz="quarter" idx="12"/>
          </p:nvPr>
        </p:nvSpPr>
        <p:spPr/>
        <p:txBody>
          <a:bodyPr/>
          <a:lstStyle/>
          <a:p>
            <a:fld id="{A9E5F718-A7CB-154E-909C-8FD121E5437A}" type="slidenum">
              <a:rPr lang="en-US" smtClean="0"/>
              <a:t>44</a:t>
            </a:fld>
            <a:endParaRPr lang="en-US" dirty="0"/>
          </a:p>
        </p:txBody>
      </p:sp>
    </p:spTree>
    <p:extLst>
      <p:ext uri="{BB962C8B-B14F-4D97-AF65-F5344CB8AC3E}">
        <p14:creationId xmlns:p14="http://schemas.microsoft.com/office/powerpoint/2010/main" val="23593798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6128" y="137194"/>
            <a:ext cx="8229600" cy="1143000"/>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u="sng" dirty="0" smtClean="0">
                <a:solidFill>
                  <a:schemeClr val="bg1"/>
                </a:solidFill>
              </a:rPr>
              <a:t/>
            </a:r>
            <a:br>
              <a:rPr lang="en-US" sz="3200" u="sng" dirty="0" smtClean="0">
                <a:solidFill>
                  <a:schemeClr val="bg1"/>
                </a:solidFill>
              </a:rPr>
            </a:br>
            <a:r>
              <a:rPr lang="en-US" sz="3300" u="sng" dirty="0">
                <a:solidFill>
                  <a:schemeClr val="bg1"/>
                </a:solidFill>
              </a:rPr>
              <a:t>LEP</a:t>
            </a:r>
            <a:r>
              <a:rPr lang="en-US" sz="3600" u="sng" dirty="0">
                <a:solidFill>
                  <a:schemeClr val="bg1"/>
                </a:solidFill>
              </a:rPr>
              <a:t> </a:t>
            </a:r>
            <a:r>
              <a:rPr lang="en-US" sz="3300" u="sng" dirty="0" smtClean="0">
                <a:solidFill>
                  <a:schemeClr val="bg1"/>
                </a:solidFill>
              </a:rPr>
              <a:t>Definition</a:t>
            </a:r>
            <a:endParaRPr lang="en-US" sz="3300" i="1" u="sng" dirty="0">
              <a:solidFill>
                <a:schemeClr val="bg1"/>
              </a:solidFill>
            </a:endParaRPr>
          </a:p>
        </p:txBody>
      </p:sp>
      <p:sp>
        <p:nvSpPr>
          <p:cNvPr id="11" name="Content Placeholder 10"/>
          <p:cNvSpPr>
            <a:spLocks noGrp="1"/>
          </p:cNvSpPr>
          <p:nvPr>
            <p:ph idx="1"/>
          </p:nvPr>
        </p:nvSpPr>
        <p:spPr>
          <a:xfrm>
            <a:off x="0" y="1472540"/>
            <a:ext cx="8686800" cy="5385460"/>
          </a:xfrm>
        </p:spPr>
        <p:txBody>
          <a:bodyPr>
            <a:noAutofit/>
          </a:bodyPr>
          <a:lstStyle/>
          <a:p>
            <a:pPr marL="0" lvl="0" indent="0">
              <a:buNone/>
            </a:pPr>
            <a:r>
              <a:rPr lang="en-US" sz="1600" dirty="0">
                <a:latin typeface="+mj-lt"/>
              </a:rPr>
              <a:t>A.   The individual is aged 3 through 21; </a:t>
            </a:r>
            <a:endParaRPr lang="en-US" sz="1600" dirty="0" smtClean="0">
              <a:latin typeface="+mj-lt"/>
            </a:endParaRPr>
          </a:p>
          <a:p>
            <a:pPr marL="0" lvl="0" indent="0">
              <a:buNone/>
            </a:pPr>
            <a:endParaRPr lang="en-US" sz="1600" dirty="0">
              <a:latin typeface="+mj-lt"/>
            </a:endParaRPr>
          </a:p>
          <a:p>
            <a:pPr marL="0" lvl="0" indent="0">
              <a:buNone/>
            </a:pPr>
            <a:r>
              <a:rPr lang="en-US" sz="1600" dirty="0" smtClean="0">
                <a:latin typeface="+mj-lt"/>
              </a:rPr>
              <a:t>B</a:t>
            </a:r>
            <a:r>
              <a:rPr lang="en-US" sz="1600" dirty="0">
                <a:latin typeface="+mj-lt"/>
              </a:rPr>
              <a:t>.   The individual is enrolled or preparing to enroll in an elementary school or secondary school; </a:t>
            </a:r>
            <a:endParaRPr lang="en-US" sz="1600" dirty="0" smtClean="0">
              <a:latin typeface="+mj-lt"/>
            </a:endParaRPr>
          </a:p>
          <a:p>
            <a:pPr marL="0" lvl="0" indent="0">
              <a:buNone/>
            </a:pPr>
            <a:endParaRPr lang="en-US" sz="1600" dirty="0" smtClean="0">
              <a:latin typeface="+mj-lt"/>
            </a:endParaRPr>
          </a:p>
          <a:p>
            <a:pPr marL="0" lvl="0" indent="0" algn="ctr">
              <a:buNone/>
            </a:pPr>
            <a:r>
              <a:rPr lang="en-US" sz="1600" dirty="0" smtClean="0">
                <a:latin typeface="+mj-lt"/>
              </a:rPr>
              <a:t>C</a:t>
            </a:r>
            <a:r>
              <a:rPr lang="en-US" sz="1600" dirty="0">
                <a:latin typeface="+mj-lt"/>
              </a:rPr>
              <a:t>. (i) The individual was not born in the U.S. or whose native language is a language other than English; or</a:t>
            </a:r>
          </a:p>
          <a:p>
            <a:pPr marL="0" lvl="0" indent="0">
              <a:buNone/>
            </a:pPr>
            <a:r>
              <a:rPr lang="en-US" sz="1600" dirty="0">
                <a:latin typeface="+mj-lt"/>
              </a:rPr>
              <a:t>(ii) (I) The individual is a Native American or Alaska Native, or a native resident of the outlying areas; and (II) The individual comes from an environment where a language other than English has had a significant impact on the individual’s English language proficiency; or </a:t>
            </a:r>
          </a:p>
          <a:p>
            <a:pPr marL="0" lvl="0" indent="0">
              <a:buNone/>
            </a:pPr>
            <a:r>
              <a:rPr lang="en-US" sz="1600" dirty="0">
                <a:latin typeface="+mj-lt"/>
              </a:rPr>
              <a:t>(iii) The individual is migratory, his/her native language is a language other than English, &amp; he/she comes from an environment where a language other than English is dominant; </a:t>
            </a:r>
            <a:r>
              <a:rPr lang="en-US" sz="1600" i="1" dirty="0">
                <a:latin typeface="+mj-lt"/>
              </a:rPr>
              <a:t>and </a:t>
            </a:r>
            <a:endParaRPr lang="en-US" sz="1600" i="1" dirty="0" smtClean="0">
              <a:latin typeface="+mj-lt"/>
            </a:endParaRPr>
          </a:p>
          <a:p>
            <a:pPr marL="0" lvl="0" indent="0">
              <a:buNone/>
            </a:pPr>
            <a:endParaRPr lang="en-US" sz="1600" dirty="0">
              <a:latin typeface="+mj-lt"/>
            </a:endParaRPr>
          </a:p>
          <a:p>
            <a:pPr marL="0" lvl="0" indent="0">
              <a:buNone/>
            </a:pPr>
            <a:r>
              <a:rPr lang="en-US" sz="1600" dirty="0">
                <a:latin typeface="+mj-lt"/>
              </a:rPr>
              <a:t>D.   An individual whose difficulties in speaking, reading, writing, or understanding the English language may be sufficient to deny the individual </a:t>
            </a:r>
          </a:p>
          <a:p>
            <a:pPr lvl="1"/>
            <a:r>
              <a:rPr lang="en-US" sz="1600" dirty="0">
                <a:latin typeface="+mj-lt"/>
              </a:rPr>
              <a:t>(i) the ability to meet the state’s proficient level of achievement on state assessments; </a:t>
            </a:r>
          </a:p>
          <a:p>
            <a:pPr lvl="1"/>
            <a:r>
              <a:rPr lang="en-US" sz="1600" dirty="0">
                <a:latin typeface="+mj-lt"/>
              </a:rPr>
              <a:t>(ii) the ability to successfully achieve in classrooms where the language of instruction is English; </a:t>
            </a:r>
          </a:p>
          <a:p>
            <a:pPr lvl="1"/>
            <a:r>
              <a:rPr lang="en-US" sz="1600" dirty="0">
                <a:latin typeface="+mj-lt"/>
              </a:rPr>
              <a:t>(iii) the opportunity to participate fully in society. </a:t>
            </a:r>
          </a:p>
          <a:p>
            <a:endParaRPr lang="en-US" sz="1600" dirty="0">
              <a:latin typeface="+mj-lt"/>
            </a:endParaRPr>
          </a:p>
        </p:txBody>
      </p:sp>
      <p:sp>
        <p:nvSpPr>
          <p:cNvPr id="2" name="Slide Number Placeholder 1"/>
          <p:cNvSpPr>
            <a:spLocks noGrp="1"/>
          </p:cNvSpPr>
          <p:nvPr>
            <p:ph type="sldNum" sz="quarter" idx="12"/>
          </p:nvPr>
        </p:nvSpPr>
        <p:spPr/>
        <p:txBody>
          <a:bodyPr/>
          <a:lstStyle/>
          <a:p>
            <a:fld id="{A9E5F718-A7CB-154E-909C-8FD121E5437A}" type="slidenum">
              <a:rPr lang="en-US" smtClean="0"/>
              <a:t>45</a:t>
            </a:fld>
            <a:endParaRPr lang="en-US" dirty="0"/>
          </a:p>
        </p:txBody>
      </p:sp>
    </p:spTree>
    <p:extLst>
      <p:ext uri="{BB962C8B-B14F-4D97-AF65-F5344CB8AC3E}">
        <p14:creationId xmlns:p14="http://schemas.microsoft.com/office/powerpoint/2010/main" val="42666187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515068360"/>
              </p:ext>
            </p:extLst>
          </p:nvPr>
        </p:nvGraphicFramePr>
        <p:xfrm>
          <a:off x="120870" y="1594561"/>
          <a:ext cx="8833944" cy="49638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txBox="1">
            <a:spLocks/>
          </p:cNvSpPr>
          <p:nvPr/>
        </p:nvSpPr>
        <p:spPr>
          <a:xfrm>
            <a:off x="157660" y="118350"/>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dirty="0" smtClean="0">
                <a:solidFill>
                  <a:schemeClr val="bg1"/>
                </a:solidFill>
              </a:rPr>
              <a:t/>
            </a:r>
            <a:br>
              <a:rPr lang="en-US" sz="3200" dirty="0" smtClean="0">
                <a:solidFill>
                  <a:schemeClr val="bg1"/>
                </a:solidFill>
              </a:rPr>
            </a:br>
            <a:r>
              <a:rPr lang="en-US" sz="3200" u="sng" dirty="0">
                <a:solidFill>
                  <a:schemeClr val="bg1"/>
                </a:solidFill>
              </a:rPr>
              <a:t>LEP Process </a:t>
            </a:r>
            <a:r>
              <a:rPr lang="en-US" sz="3200" u="sng" dirty="0" smtClean="0">
                <a:solidFill>
                  <a:schemeClr val="bg1"/>
                </a:solidFill>
              </a:rPr>
              <a:t>Overview</a:t>
            </a:r>
            <a:endParaRPr lang="en-US" sz="3200" i="1" dirty="0">
              <a:solidFill>
                <a:schemeClr val="bg1"/>
              </a:solidFill>
            </a:endParaRPr>
          </a:p>
        </p:txBody>
      </p:sp>
      <p:sp>
        <p:nvSpPr>
          <p:cNvPr id="2" name="Slide Number Placeholder 1"/>
          <p:cNvSpPr>
            <a:spLocks noGrp="1"/>
          </p:cNvSpPr>
          <p:nvPr>
            <p:ph type="sldNum" sz="quarter" idx="12"/>
          </p:nvPr>
        </p:nvSpPr>
        <p:spPr/>
        <p:txBody>
          <a:bodyPr/>
          <a:lstStyle/>
          <a:p>
            <a:fld id="{A9E5F718-A7CB-154E-909C-8FD121E5437A}" type="slidenum">
              <a:rPr lang="en-US" smtClean="0"/>
              <a:t>46</a:t>
            </a:fld>
            <a:endParaRPr lang="en-US" dirty="0"/>
          </a:p>
        </p:txBody>
      </p:sp>
    </p:spTree>
    <p:extLst>
      <p:ext uri="{BB962C8B-B14F-4D97-AF65-F5344CB8AC3E}">
        <p14:creationId xmlns:p14="http://schemas.microsoft.com/office/powerpoint/2010/main" val="5339486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2347"/>
            <a:ext cx="8858992" cy="1143000"/>
          </a:xfrm>
        </p:spPr>
        <p:txBody>
          <a:bodyPr>
            <a:normAutofit/>
          </a:bodyPr>
          <a:lstStyle/>
          <a:p>
            <a:pPr algn="l"/>
            <a:r>
              <a:rPr lang="en-US" sz="3200" u="sng" dirty="0" smtClean="0">
                <a:solidFill>
                  <a:schemeClr val="bg1"/>
                </a:solidFill>
              </a:rPr>
              <a:t>LEP</a:t>
            </a:r>
            <a:r>
              <a:rPr lang="en-US" sz="3200" u="sng" dirty="0">
                <a:solidFill>
                  <a:schemeClr val="bg1"/>
                </a:solidFill>
              </a:rPr>
              <a:t> </a:t>
            </a:r>
            <a:r>
              <a:rPr lang="en-US" sz="3200" u="sng" dirty="0" smtClean="0">
                <a:solidFill>
                  <a:schemeClr val="bg1"/>
                </a:solidFill>
              </a:rPr>
              <a:t>Approval of LEP Status</a:t>
            </a:r>
            <a:endParaRPr lang="en-US" sz="3200" u="sng" dirty="0">
              <a:solidFill>
                <a:schemeClr val="bg1"/>
              </a:solidFill>
            </a:endParaRPr>
          </a:p>
        </p:txBody>
      </p:sp>
      <p:sp>
        <p:nvSpPr>
          <p:cNvPr id="7" name="Content Placeholder 6"/>
          <p:cNvSpPr>
            <a:spLocks noGrp="1"/>
          </p:cNvSpPr>
          <p:nvPr>
            <p:ph idx="1"/>
          </p:nvPr>
        </p:nvSpPr>
        <p:spPr>
          <a:xfrm>
            <a:off x="457200" y="1743007"/>
            <a:ext cx="8229600" cy="4389120"/>
          </a:xfrm>
        </p:spPr>
        <p:txBody>
          <a:bodyPr>
            <a:normAutofit/>
          </a:bodyPr>
          <a:lstStyle/>
          <a:p>
            <a:pPr lvl="0"/>
            <a:r>
              <a:rPr lang="en-US" sz="2400" dirty="0">
                <a:latin typeface="+mj-lt"/>
              </a:rPr>
              <a:t>Any student whose documentation is complete and current and whose assessment score is qualifying (i.e. below the proficiency thresholds) will be verified as LEP. </a:t>
            </a:r>
            <a:endParaRPr lang="en-US" sz="2400" dirty="0" smtClean="0">
              <a:latin typeface="+mj-lt"/>
            </a:endParaRPr>
          </a:p>
          <a:p>
            <a:pPr marL="0" lvl="0" indent="0">
              <a:buNone/>
            </a:pPr>
            <a:endParaRPr lang="en-US" sz="2400" dirty="0">
              <a:latin typeface="+mj-lt"/>
            </a:endParaRPr>
          </a:p>
          <a:p>
            <a:pPr lvl="0"/>
            <a:r>
              <a:rPr lang="en-US" sz="2400" dirty="0">
                <a:latin typeface="+mj-lt"/>
              </a:rPr>
              <a:t>Any student for whom documentation is insufficient or whose assessment score is above the proficiency threshold will be denied LEP status.</a:t>
            </a:r>
          </a:p>
          <a:p>
            <a:endParaRPr lang="en-US" sz="2400" dirty="0">
              <a:latin typeface="+mj-lt"/>
            </a:endParaRPr>
          </a:p>
        </p:txBody>
      </p:sp>
      <p:sp>
        <p:nvSpPr>
          <p:cNvPr id="3" name="Slide Number Placeholder 2"/>
          <p:cNvSpPr>
            <a:spLocks noGrp="1"/>
          </p:cNvSpPr>
          <p:nvPr>
            <p:ph type="sldNum" sz="quarter" idx="12"/>
          </p:nvPr>
        </p:nvSpPr>
        <p:spPr/>
        <p:txBody>
          <a:bodyPr/>
          <a:lstStyle/>
          <a:p>
            <a:fld id="{A9E5F718-A7CB-154E-909C-8FD121E5437A}" type="slidenum">
              <a:rPr lang="en-US" smtClean="0"/>
              <a:t>47</a:t>
            </a:fld>
            <a:endParaRPr lang="en-US" dirty="0"/>
          </a:p>
        </p:txBody>
      </p:sp>
    </p:spTree>
    <p:extLst>
      <p:ext uri="{BB962C8B-B14F-4D97-AF65-F5344CB8AC3E}">
        <p14:creationId xmlns:p14="http://schemas.microsoft.com/office/powerpoint/2010/main" val="12441998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41894" y="97468"/>
            <a:ext cx="8858992"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u="sng" dirty="0">
                <a:solidFill>
                  <a:schemeClr val="bg1"/>
                </a:solidFill>
              </a:rPr>
              <a:t>LEP Process </a:t>
            </a:r>
            <a:r>
              <a:rPr lang="en-US" sz="3200" u="sng" dirty="0" smtClean="0">
                <a:solidFill>
                  <a:schemeClr val="bg1"/>
                </a:solidFill>
              </a:rPr>
              <a:t>Overview (cont.)</a:t>
            </a:r>
            <a:endParaRPr lang="en-US" sz="3200" u="sng" dirty="0">
              <a:solidFill>
                <a:schemeClr val="bg1"/>
              </a:solidFill>
            </a:endParaRPr>
          </a:p>
        </p:txBody>
      </p:sp>
      <p:sp>
        <p:nvSpPr>
          <p:cNvPr id="7" name="Content Placeholder 6"/>
          <p:cNvSpPr>
            <a:spLocks noGrp="1"/>
          </p:cNvSpPr>
          <p:nvPr>
            <p:ph idx="1"/>
          </p:nvPr>
        </p:nvSpPr>
        <p:spPr>
          <a:xfrm>
            <a:off x="0" y="1481959"/>
            <a:ext cx="9020629" cy="4842641"/>
          </a:xfrm>
        </p:spPr>
        <p:txBody>
          <a:bodyPr>
            <a:normAutofit/>
          </a:bodyPr>
          <a:lstStyle/>
          <a:p>
            <a:pPr marL="0" indent="0">
              <a:buNone/>
            </a:pPr>
            <a:r>
              <a:rPr lang="en-US" sz="2400" dirty="0" smtClean="0">
                <a:latin typeface="+mj-lt"/>
              </a:rPr>
              <a:t>Full school LEP audit</a:t>
            </a:r>
          </a:p>
          <a:p>
            <a:pPr lvl="0"/>
            <a:r>
              <a:rPr lang="en-US" sz="2400" dirty="0">
                <a:latin typeface="+mj-lt"/>
              </a:rPr>
              <a:t>If more than 2 students in a school cannot be verified as LEP during the initial sample audit, FS Taylor will request and review the LEP documentation for all LEP students at the school from the roster provided by OSSE</a:t>
            </a:r>
            <a:r>
              <a:rPr lang="en-US" sz="2400" dirty="0" smtClean="0">
                <a:latin typeface="+mj-lt"/>
              </a:rPr>
              <a:t>.</a:t>
            </a:r>
          </a:p>
          <a:p>
            <a:pPr marL="0" lvl="0" indent="0">
              <a:buNone/>
            </a:pPr>
            <a:endParaRPr lang="en-US" sz="2400" dirty="0">
              <a:latin typeface="+mj-lt"/>
            </a:endParaRPr>
          </a:p>
          <a:p>
            <a:pPr lvl="0"/>
            <a:r>
              <a:rPr lang="en-US" sz="2400" dirty="0">
                <a:latin typeface="+mj-lt"/>
              </a:rPr>
              <a:t>If 2 or fewer students in a school cannot be verified as LEP during the initial LEP sample audit, then all LEP students at the school, </a:t>
            </a:r>
            <a:r>
              <a:rPr lang="en-US" sz="2400" i="1" dirty="0">
                <a:latin typeface="+mj-lt"/>
              </a:rPr>
              <a:t>except those whose statuses could not be verified</a:t>
            </a:r>
            <a:r>
              <a:rPr lang="en-US" sz="2400" dirty="0">
                <a:latin typeface="+mj-lt"/>
              </a:rPr>
              <a:t>, will be verified as LEP. </a:t>
            </a:r>
          </a:p>
          <a:p>
            <a:endParaRPr lang="en-US" sz="2400" dirty="0" smtClean="0">
              <a:latin typeface="+mj-lt"/>
            </a:endParaRPr>
          </a:p>
          <a:p>
            <a:endParaRPr lang="en-US" sz="2400" dirty="0">
              <a:latin typeface="+mj-lt"/>
            </a:endParaRPr>
          </a:p>
        </p:txBody>
      </p:sp>
      <p:sp>
        <p:nvSpPr>
          <p:cNvPr id="2" name="Slide Number Placeholder 1"/>
          <p:cNvSpPr>
            <a:spLocks noGrp="1"/>
          </p:cNvSpPr>
          <p:nvPr>
            <p:ph type="sldNum" sz="quarter" idx="12"/>
          </p:nvPr>
        </p:nvSpPr>
        <p:spPr/>
        <p:txBody>
          <a:bodyPr/>
          <a:lstStyle/>
          <a:p>
            <a:fld id="{A9E5F718-A7CB-154E-909C-8FD121E5437A}" type="slidenum">
              <a:rPr lang="en-US" smtClean="0"/>
              <a:t>48</a:t>
            </a:fld>
            <a:endParaRPr lang="en-US" dirty="0"/>
          </a:p>
        </p:txBody>
      </p:sp>
    </p:spTree>
    <p:extLst>
      <p:ext uri="{BB962C8B-B14F-4D97-AF65-F5344CB8AC3E}">
        <p14:creationId xmlns:p14="http://schemas.microsoft.com/office/powerpoint/2010/main" val="18278499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38750"/>
            <a:ext cx="8858992"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u="sng" dirty="0">
                <a:solidFill>
                  <a:schemeClr val="bg1"/>
                </a:solidFill>
              </a:rPr>
              <a:t>LEP Acceptable </a:t>
            </a:r>
            <a:r>
              <a:rPr lang="en-US" sz="3200" u="sng" dirty="0" smtClean="0">
                <a:solidFill>
                  <a:schemeClr val="bg1"/>
                </a:solidFill>
              </a:rPr>
              <a:t>Documentation</a:t>
            </a:r>
            <a:endParaRPr lang="en-US" sz="3200" u="sng" dirty="0">
              <a:solidFill>
                <a:schemeClr val="bg1"/>
              </a:solidFill>
            </a:endParaRPr>
          </a:p>
        </p:txBody>
      </p:sp>
      <p:sp>
        <p:nvSpPr>
          <p:cNvPr id="8" name="Content Placeholder 7"/>
          <p:cNvSpPr>
            <a:spLocks noGrp="1"/>
          </p:cNvSpPr>
          <p:nvPr>
            <p:ph idx="1"/>
          </p:nvPr>
        </p:nvSpPr>
        <p:spPr>
          <a:xfrm>
            <a:off x="173427" y="1684245"/>
            <a:ext cx="8744942" cy="5037230"/>
          </a:xfrm>
        </p:spPr>
        <p:txBody>
          <a:bodyPr>
            <a:noAutofit/>
          </a:bodyPr>
          <a:lstStyle/>
          <a:p>
            <a:pPr lvl="0"/>
            <a:r>
              <a:rPr lang="en-US" sz="2400" dirty="0">
                <a:latin typeface="+mj-lt"/>
              </a:rPr>
              <a:t>Only official scoring sheets will be accepted. </a:t>
            </a:r>
            <a:endParaRPr lang="en-US" sz="2400" dirty="0" smtClean="0">
              <a:latin typeface="+mj-lt"/>
            </a:endParaRPr>
          </a:p>
          <a:p>
            <a:r>
              <a:rPr lang="en-US" sz="2400" dirty="0">
                <a:latin typeface="+mj-lt"/>
              </a:rPr>
              <a:t>Documents created by the LEA should not be reviewed. </a:t>
            </a:r>
            <a:endParaRPr lang="en-US" sz="2400" dirty="0" smtClean="0">
              <a:latin typeface="+mj-lt"/>
            </a:endParaRPr>
          </a:p>
          <a:p>
            <a:pPr lvl="0"/>
            <a:r>
              <a:rPr lang="en-US" sz="2400" dirty="0">
                <a:latin typeface="+mj-lt"/>
              </a:rPr>
              <a:t>No retroactively altered documentation will be accepted</a:t>
            </a:r>
            <a:r>
              <a:rPr lang="en-US" sz="2400" dirty="0" smtClean="0">
                <a:latin typeface="+mj-lt"/>
              </a:rPr>
              <a:t>.</a:t>
            </a:r>
          </a:p>
          <a:p>
            <a:pPr marL="0" indent="0">
              <a:buNone/>
            </a:pPr>
            <a:endParaRPr lang="en-US" sz="2400" dirty="0" smtClean="0">
              <a:latin typeface="+mj-lt"/>
            </a:endParaRPr>
          </a:p>
          <a:p>
            <a:pPr marL="0" indent="0">
              <a:buNone/>
            </a:pPr>
            <a:r>
              <a:rPr lang="en-US" sz="2400" dirty="0" smtClean="0">
                <a:latin typeface="+mj-lt"/>
              </a:rPr>
              <a:t>All </a:t>
            </a:r>
            <a:r>
              <a:rPr lang="en-US" sz="2400" dirty="0">
                <a:latin typeface="+mj-lt"/>
              </a:rPr>
              <a:t>assessments submitted must include </a:t>
            </a:r>
            <a:r>
              <a:rPr lang="en-US" sz="2400" i="1" dirty="0" smtClean="0">
                <a:latin typeface="+mj-lt"/>
              </a:rPr>
              <a:t>all</a:t>
            </a:r>
            <a:r>
              <a:rPr lang="en-US" sz="2400" dirty="0" smtClean="0">
                <a:latin typeface="+mj-lt"/>
              </a:rPr>
              <a:t> </a:t>
            </a:r>
            <a:r>
              <a:rPr lang="en-US" sz="2400" dirty="0">
                <a:latin typeface="+mj-lt"/>
              </a:rPr>
              <a:t>of the following data elements:</a:t>
            </a:r>
          </a:p>
          <a:p>
            <a:pPr marL="285750" lvl="0" indent="-285750">
              <a:buFont typeface="Arial" pitchFamily="34" charset="0"/>
              <a:buChar char="•"/>
            </a:pPr>
            <a:r>
              <a:rPr lang="en-US" sz="2400" dirty="0">
                <a:latin typeface="+mj-lt"/>
              </a:rPr>
              <a:t>Student’s first </a:t>
            </a:r>
            <a:r>
              <a:rPr lang="en-US" sz="2400" dirty="0" smtClean="0">
                <a:latin typeface="+mj-lt"/>
              </a:rPr>
              <a:t>and last name</a:t>
            </a:r>
            <a:endParaRPr lang="en-US" sz="2400" dirty="0">
              <a:latin typeface="+mj-lt"/>
            </a:endParaRPr>
          </a:p>
          <a:p>
            <a:pPr marL="285750" lvl="0" indent="-285750">
              <a:buFont typeface="Arial" pitchFamily="34" charset="0"/>
              <a:buChar char="•"/>
            </a:pPr>
            <a:r>
              <a:rPr lang="en-US" sz="2400" dirty="0" smtClean="0">
                <a:latin typeface="+mj-lt"/>
              </a:rPr>
              <a:t>Most </a:t>
            </a:r>
            <a:r>
              <a:rPr lang="en-US" sz="2400" dirty="0">
                <a:latin typeface="+mj-lt"/>
              </a:rPr>
              <a:t>records should also have USI, but this is not necessarily required</a:t>
            </a:r>
          </a:p>
          <a:p>
            <a:pPr marL="285750" lvl="0" indent="-285750">
              <a:buFont typeface="Arial" pitchFamily="34" charset="0"/>
              <a:buChar char="•"/>
            </a:pPr>
            <a:r>
              <a:rPr lang="en-US" sz="2400" dirty="0">
                <a:latin typeface="+mj-lt"/>
              </a:rPr>
              <a:t>Student’s date of birth</a:t>
            </a:r>
          </a:p>
          <a:p>
            <a:pPr marL="285750" lvl="0" indent="-285750">
              <a:buFont typeface="Arial" pitchFamily="34" charset="0"/>
              <a:buChar char="•"/>
            </a:pPr>
            <a:r>
              <a:rPr lang="en-US" sz="2400" dirty="0">
                <a:latin typeface="+mj-lt"/>
              </a:rPr>
              <a:t>Student’s grade level on the assessment date</a:t>
            </a:r>
          </a:p>
          <a:p>
            <a:pPr marL="285750" lvl="0" indent="-285750">
              <a:buFont typeface="Arial" pitchFamily="34" charset="0"/>
              <a:buChar char="•"/>
            </a:pPr>
            <a:r>
              <a:rPr lang="en-US" sz="2400" dirty="0">
                <a:latin typeface="+mj-lt"/>
              </a:rPr>
              <a:t>Date when student was </a:t>
            </a:r>
            <a:r>
              <a:rPr lang="en-US" sz="2400" dirty="0" smtClean="0">
                <a:latin typeface="+mj-lt"/>
              </a:rPr>
              <a:t>assessed</a:t>
            </a:r>
          </a:p>
          <a:p>
            <a:endParaRPr lang="en-US" sz="2400" dirty="0">
              <a:latin typeface="+mj-lt"/>
            </a:endParaRPr>
          </a:p>
        </p:txBody>
      </p:sp>
      <p:sp>
        <p:nvSpPr>
          <p:cNvPr id="2" name="Slide Number Placeholder 1"/>
          <p:cNvSpPr>
            <a:spLocks noGrp="1"/>
          </p:cNvSpPr>
          <p:nvPr>
            <p:ph type="sldNum" sz="quarter" idx="12"/>
          </p:nvPr>
        </p:nvSpPr>
        <p:spPr/>
        <p:txBody>
          <a:bodyPr/>
          <a:lstStyle/>
          <a:p>
            <a:fld id="{A9E5F718-A7CB-154E-909C-8FD121E5437A}" type="slidenum">
              <a:rPr lang="en-US" smtClean="0"/>
              <a:t>49</a:t>
            </a:fld>
            <a:endParaRPr lang="en-US" dirty="0"/>
          </a:p>
        </p:txBody>
      </p:sp>
    </p:spTree>
    <p:extLst>
      <p:ext uri="{BB962C8B-B14F-4D97-AF65-F5344CB8AC3E}">
        <p14:creationId xmlns:p14="http://schemas.microsoft.com/office/powerpoint/2010/main" val="85114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94522" y="1275545"/>
            <a:ext cx="2922467" cy="523220"/>
          </a:xfrm>
          <a:prstGeom prst="rect">
            <a:avLst/>
          </a:prstGeom>
        </p:spPr>
        <p:txBody>
          <a:bodyPr wrap="none">
            <a:spAutoFit/>
          </a:bodyPr>
          <a:lstStyle/>
          <a:p>
            <a:r>
              <a:rPr lang="en-US" sz="2800" u="sng" dirty="0">
                <a:latin typeface="+mj-lt"/>
              </a:rPr>
              <a:t>SPED- Child </a:t>
            </a:r>
            <a:r>
              <a:rPr lang="en-US" sz="2800" u="sng" dirty="0" smtClean="0">
                <a:latin typeface="+mj-lt"/>
              </a:rPr>
              <a:t>Count</a:t>
            </a:r>
            <a:endParaRPr lang="en-US" sz="2800" u="sng" dirty="0">
              <a:latin typeface="+mj-lt"/>
            </a:endParaRPr>
          </a:p>
        </p:txBody>
      </p:sp>
      <p:graphicFrame>
        <p:nvGraphicFramePr>
          <p:cNvPr id="5" name="Table 4"/>
          <p:cNvGraphicFramePr>
            <a:graphicFrameLocks noGrp="1"/>
          </p:cNvGraphicFramePr>
          <p:nvPr>
            <p:extLst>
              <p:ext uri="{D42A27DB-BD31-4B8C-83A1-F6EECF244321}">
                <p14:modId xmlns:p14="http://schemas.microsoft.com/office/powerpoint/2010/main" val="356329811"/>
              </p:ext>
            </p:extLst>
          </p:nvPr>
        </p:nvGraphicFramePr>
        <p:xfrm>
          <a:off x="349050" y="1762994"/>
          <a:ext cx="8432346" cy="2431753"/>
        </p:xfrm>
        <a:graphic>
          <a:graphicData uri="http://schemas.openxmlformats.org/drawingml/2006/table">
            <a:tbl>
              <a:tblPr firstRow="1" bandRow="1">
                <a:tableStyleId>{5C22544A-7EE6-4342-B048-85BDC9FD1C3A}</a:tableStyleId>
              </a:tblPr>
              <a:tblGrid>
                <a:gridCol w="4203246"/>
                <a:gridCol w="4229100"/>
              </a:tblGrid>
              <a:tr h="333118">
                <a:tc>
                  <a:txBody>
                    <a:bodyPr/>
                    <a:lstStyle/>
                    <a:p>
                      <a:pPr algn="ctr"/>
                      <a:r>
                        <a:rPr lang="en-US" sz="1800" u="sng" dirty="0" smtClean="0">
                          <a:latin typeface="+mj-lt"/>
                        </a:rPr>
                        <a:t>Enrollment Audit</a:t>
                      </a:r>
                      <a:r>
                        <a:rPr lang="en-US" sz="1800" u="sng" baseline="0" dirty="0" smtClean="0">
                          <a:latin typeface="+mj-lt"/>
                        </a:rPr>
                        <a:t> 2012-2013</a:t>
                      </a:r>
                      <a:endParaRPr lang="en-US" sz="1800" u="sng" dirty="0">
                        <a:latin typeface="+mj-lt"/>
                      </a:endParaRPr>
                    </a:p>
                  </a:txBody>
                  <a:tcPr/>
                </a:tc>
                <a:tc>
                  <a:txBody>
                    <a:bodyPr/>
                    <a:lstStyle/>
                    <a:p>
                      <a:pPr algn="ctr"/>
                      <a:r>
                        <a:rPr lang="en-US" sz="1800" u="sng" dirty="0" smtClean="0">
                          <a:latin typeface="+mj-lt"/>
                        </a:rPr>
                        <a:t>Enrollment Audit 2013-2014</a:t>
                      </a:r>
                      <a:endParaRPr lang="en-US" sz="1800" u="sng" dirty="0">
                        <a:latin typeface="+mj-lt"/>
                      </a:endParaRPr>
                    </a:p>
                  </a:txBody>
                  <a:tcPr/>
                </a:tc>
              </a:tr>
              <a:tr h="2065993">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800" baseline="0" dirty="0" smtClean="0">
                          <a:latin typeface="+mj-lt"/>
                        </a:rPr>
                        <a:t>Child Count Day December 1, 2012</a:t>
                      </a:r>
                    </a:p>
                    <a:p>
                      <a:pPr marL="285750" indent="-285750">
                        <a:buFontTx/>
                        <a:buChar char="-"/>
                      </a:pPr>
                      <a:r>
                        <a:rPr lang="en-US" sz="1800" dirty="0" smtClean="0">
                          <a:latin typeface="+mj-lt"/>
                        </a:rPr>
                        <a:t>Process of verifying specialized</a:t>
                      </a:r>
                      <a:r>
                        <a:rPr lang="en-US" sz="1800" baseline="0" dirty="0" smtClean="0">
                          <a:latin typeface="+mj-lt"/>
                        </a:rPr>
                        <a:t> education data</a:t>
                      </a:r>
                    </a:p>
                    <a:p>
                      <a:pPr marL="285750" indent="-285750">
                        <a:buFontTx/>
                        <a:buChar char="-"/>
                      </a:pPr>
                      <a:r>
                        <a:rPr lang="en-US" sz="1800" baseline="0" dirty="0" smtClean="0">
                          <a:latin typeface="+mj-lt"/>
                        </a:rPr>
                        <a:t>Does not involve on-site head counting</a:t>
                      </a:r>
                    </a:p>
                    <a:p>
                      <a:pPr marL="285750" indent="-285750">
                        <a:buFontTx/>
                        <a:buChar char="-"/>
                      </a:pPr>
                      <a:r>
                        <a:rPr lang="en-US" sz="1800" baseline="0" dirty="0" smtClean="0">
                          <a:latin typeface="+mj-lt"/>
                        </a:rPr>
                        <a:t>Separate timeline from Enrollment Audit</a:t>
                      </a:r>
                    </a:p>
                  </a:txBody>
                  <a:tcPr/>
                </a:tc>
                <a:tc>
                  <a:txBody>
                    <a:bodyPr/>
                    <a:lstStyle/>
                    <a:p>
                      <a:pPr marL="173038" indent="-173038">
                        <a:buFontTx/>
                        <a:buChar char="-"/>
                      </a:pPr>
                      <a:r>
                        <a:rPr lang="en-US" sz="1800" dirty="0" smtClean="0">
                          <a:latin typeface="+mj-lt"/>
                        </a:rPr>
                        <a:t>Child Count Day</a:t>
                      </a:r>
                      <a:r>
                        <a:rPr lang="en-US" sz="1800" baseline="0" dirty="0" smtClean="0">
                          <a:latin typeface="+mj-lt"/>
                        </a:rPr>
                        <a:t> October 7, 2013</a:t>
                      </a:r>
                    </a:p>
                    <a:p>
                      <a:pPr marL="173038" indent="-173038">
                        <a:buFontTx/>
                        <a:buChar char="-"/>
                      </a:pPr>
                      <a:r>
                        <a:rPr lang="en-US" sz="1800" baseline="0" dirty="0" smtClean="0">
                          <a:latin typeface="+mj-lt"/>
                        </a:rPr>
                        <a:t>Resolution process take place with physical head counts</a:t>
                      </a:r>
                    </a:p>
                    <a:p>
                      <a:pPr marL="171450" lvl="0" indent="-171450">
                        <a:buFontTx/>
                        <a:buChar char="-"/>
                      </a:pPr>
                      <a:r>
                        <a:rPr lang="en-US" sz="1800" kern="1200" dirty="0" smtClean="0">
                          <a:solidFill>
                            <a:schemeClr val="dk1"/>
                          </a:solidFill>
                          <a:effectLst/>
                          <a:latin typeface="+mj-lt"/>
                          <a:ea typeface="+mn-ea"/>
                          <a:cs typeface="+mn-cs"/>
                        </a:rPr>
                        <a:t>Reduces LEA burden by shifting from two official student data audits to one</a:t>
                      </a:r>
                    </a:p>
                    <a:p>
                      <a:pPr marL="171450" lvl="0" indent="-171450">
                        <a:buFontTx/>
                        <a:buChar char="-"/>
                      </a:pPr>
                      <a:r>
                        <a:rPr lang="en-US" sz="1800" kern="1200" dirty="0" smtClean="0">
                          <a:solidFill>
                            <a:schemeClr val="dk1"/>
                          </a:solidFill>
                          <a:effectLst/>
                          <a:latin typeface="+mj-lt"/>
                          <a:ea typeface="+mn-ea"/>
                          <a:cs typeface="+mn-cs"/>
                        </a:rPr>
                        <a:t>Streamlines training and technical assistance</a:t>
                      </a: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06036018"/>
              </p:ext>
            </p:extLst>
          </p:nvPr>
        </p:nvGraphicFramePr>
        <p:xfrm>
          <a:off x="349050" y="4683819"/>
          <a:ext cx="8432346" cy="2074460"/>
        </p:xfrm>
        <a:graphic>
          <a:graphicData uri="http://schemas.openxmlformats.org/drawingml/2006/table">
            <a:tbl>
              <a:tblPr firstRow="1" bandRow="1">
                <a:tableStyleId>{5C22544A-7EE6-4342-B048-85BDC9FD1C3A}</a:tableStyleId>
              </a:tblPr>
              <a:tblGrid>
                <a:gridCol w="4216173"/>
                <a:gridCol w="4216173"/>
              </a:tblGrid>
              <a:tr h="491319">
                <a:tc>
                  <a:txBody>
                    <a:bodyPr/>
                    <a:lstStyle/>
                    <a:p>
                      <a:pPr algn="ctr"/>
                      <a:r>
                        <a:rPr lang="en-US" sz="1800" u="sng" dirty="0" smtClean="0">
                          <a:latin typeface="+mj-lt"/>
                        </a:rPr>
                        <a:t>Enrollment Audit</a:t>
                      </a:r>
                      <a:r>
                        <a:rPr lang="en-US" sz="1800" u="sng" baseline="0" dirty="0" smtClean="0">
                          <a:latin typeface="+mj-lt"/>
                        </a:rPr>
                        <a:t> 2012-2013</a:t>
                      </a:r>
                      <a:endParaRPr lang="en-US" sz="1800" u="sng" dirty="0">
                        <a:latin typeface="+mj-lt"/>
                      </a:endParaRPr>
                    </a:p>
                  </a:txBody>
                  <a:tcPr/>
                </a:tc>
                <a:tc>
                  <a:txBody>
                    <a:bodyPr/>
                    <a:lstStyle/>
                    <a:p>
                      <a:pPr algn="ctr"/>
                      <a:r>
                        <a:rPr lang="en-US" sz="1800" u="sng" dirty="0" smtClean="0">
                          <a:latin typeface="+mj-lt"/>
                        </a:rPr>
                        <a:t>Enrollment Audit 2013-2014</a:t>
                      </a:r>
                      <a:endParaRPr lang="en-US" sz="1800" u="sng" dirty="0">
                        <a:latin typeface="+mj-lt"/>
                      </a:endParaRPr>
                    </a:p>
                  </a:txBody>
                  <a:tcPr/>
                </a:tc>
              </a:tr>
              <a:tr h="1583141">
                <a:tc>
                  <a:txBody>
                    <a:bodyPr/>
                    <a:lstStyle/>
                    <a:p>
                      <a:pPr marL="285750" indent="-285750">
                        <a:buFontTx/>
                        <a:buChar char="-"/>
                      </a:pPr>
                      <a:r>
                        <a:rPr kumimoji="0" lang="en-US" sz="1800" b="0" i="0" u="none" strike="noStrike" kern="1200" baseline="0" dirty="0" smtClean="0">
                          <a:solidFill>
                            <a:schemeClr val="dk1"/>
                          </a:solidFill>
                          <a:latin typeface="+mj-lt"/>
                          <a:ea typeface="+mn-ea"/>
                          <a:cs typeface="+mn-cs"/>
                        </a:rPr>
                        <a:t>Used SLED as the system of record for the enrollment audit</a:t>
                      </a:r>
                    </a:p>
                    <a:p>
                      <a:pPr marL="285750" indent="-285750">
                        <a:buFontTx/>
                        <a:buChar char="-"/>
                      </a:pPr>
                      <a:r>
                        <a:rPr kumimoji="0" lang="en-US" sz="1800" b="0" i="0" u="none" strike="noStrike" kern="1200" baseline="0" dirty="0" smtClean="0">
                          <a:solidFill>
                            <a:schemeClr val="dk1"/>
                          </a:solidFill>
                          <a:latin typeface="+mj-lt"/>
                          <a:ea typeface="+mn-ea"/>
                          <a:cs typeface="+mn-cs"/>
                        </a:rPr>
                        <a:t>Used the Enrollment Audit </a:t>
                      </a:r>
                      <a:r>
                        <a:rPr kumimoji="0" lang="en-US" sz="1800" b="0" i="0" u="none" strike="noStrike" kern="1200" baseline="0" dirty="0" err="1" smtClean="0">
                          <a:solidFill>
                            <a:schemeClr val="dk1"/>
                          </a:solidFill>
                          <a:latin typeface="+mj-lt"/>
                          <a:ea typeface="+mn-ea"/>
                          <a:cs typeface="+mn-cs"/>
                        </a:rPr>
                        <a:t>QuickBase</a:t>
                      </a:r>
                      <a:r>
                        <a:rPr kumimoji="0" lang="en-US" sz="1800" b="0" i="0" u="none" strike="noStrike" kern="1200" baseline="0" dirty="0" smtClean="0">
                          <a:solidFill>
                            <a:schemeClr val="dk1"/>
                          </a:solidFill>
                          <a:latin typeface="+mj-lt"/>
                          <a:ea typeface="+mn-ea"/>
                          <a:cs typeface="+mn-cs"/>
                        </a:rPr>
                        <a:t> tool to provide LEAs a view of their data as it appears in SLED. </a:t>
                      </a:r>
                    </a:p>
                  </a:txBody>
                  <a:tcPr/>
                </a:tc>
                <a:tc>
                  <a:txBody>
                    <a:bodyPr/>
                    <a:lstStyle/>
                    <a:p>
                      <a:pPr marL="285750" indent="-285750">
                        <a:buFontTx/>
                        <a:buChar char="-"/>
                      </a:pPr>
                      <a:r>
                        <a:rPr kumimoji="0" lang="en-US" sz="1800" b="0" i="0" u="none" strike="noStrike" kern="1200" baseline="0" dirty="0" smtClean="0">
                          <a:solidFill>
                            <a:schemeClr val="dk1"/>
                          </a:solidFill>
                          <a:latin typeface="+mj-lt"/>
                          <a:ea typeface="+mn-ea"/>
                          <a:cs typeface="+mn-cs"/>
                        </a:rPr>
                        <a:t>Will continue to use SLED as the system of record for the enrollment audit. </a:t>
                      </a:r>
                    </a:p>
                    <a:p>
                      <a:pPr marL="285750" indent="-285750">
                        <a:buFontTx/>
                        <a:buChar char="-"/>
                      </a:pPr>
                      <a:r>
                        <a:rPr kumimoji="0" lang="en-US" sz="1800" b="0" i="0" u="none" strike="noStrike" kern="1200" baseline="0" dirty="0" smtClean="0">
                          <a:solidFill>
                            <a:schemeClr val="dk1"/>
                          </a:solidFill>
                          <a:latin typeface="+mj-lt"/>
                          <a:ea typeface="+mn-ea"/>
                          <a:cs typeface="+mn-cs"/>
                        </a:rPr>
                        <a:t>LEAs will be able to log directly into SLED to view data. </a:t>
                      </a:r>
                    </a:p>
                    <a:p>
                      <a:pPr marL="0" indent="0">
                        <a:buFontTx/>
                        <a:buNone/>
                      </a:pPr>
                      <a:endParaRPr kumimoji="0" lang="en-US" sz="1800" b="0" i="0" u="none" strike="noStrike" kern="1200" baseline="0" dirty="0" smtClean="0">
                        <a:solidFill>
                          <a:schemeClr val="dk1"/>
                        </a:solidFill>
                        <a:latin typeface="+mj-lt"/>
                        <a:ea typeface="+mn-ea"/>
                        <a:cs typeface="+mn-cs"/>
                      </a:endParaRPr>
                    </a:p>
                  </a:txBody>
                  <a:tcPr/>
                </a:tc>
              </a:tr>
            </a:tbl>
          </a:graphicData>
        </a:graphic>
      </p:graphicFrame>
      <p:sp>
        <p:nvSpPr>
          <p:cNvPr id="2" name="Rectangle 1"/>
          <p:cNvSpPr/>
          <p:nvPr/>
        </p:nvSpPr>
        <p:spPr>
          <a:xfrm>
            <a:off x="3306658" y="4207897"/>
            <a:ext cx="1991571" cy="523220"/>
          </a:xfrm>
          <a:prstGeom prst="rect">
            <a:avLst/>
          </a:prstGeom>
        </p:spPr>
        <p:txBody>
          <a:bodyPr wrap="none">
            <a:spAutoFit/>
          </a:bodyPr>
          <a:lstStyle/>
          <a:p>
            <a:r>
              <a:rPr lang="en-US" sz="2800" u="sng" dirty="0" smtClean="0">
                <a:latin typeface="+mj-lt"/>
              </a:rPr>
              <a:t>Data Quality</a:t>
            </a:r>
            <a:endParaRPr lang="en-US" sz="2800" u="sng" dirty="0">
              <a:latin typeface="+mj-lt"/>
            </a:endParaRPr>
          </a:p>
        </p:txBody>
      </p:sp>
      <p:sp>
        <p:nvSpPr>
          <p:cNvPr id="3" name="Slide Number Placeholder 2"/>
          <p:cNvSpPr>
            <a:spLocks noGrp="1"/>
          </p:cNvSpPr>
          <p:nvPr>
            <p:ph type="sldNum" sz="quarter" idx="12"/>
          </p:nvPr>
        </p:nvSpPr>
        <p:spPr/>
        <p:txBody>
          <a:bodyPr/>
          <a:lstStyle/>
          <a:p>
            <a:fld id="{A9E5F718-A7CB-154E-909C-8FD121E5437A}" type="slidenum">
              <a:rPr lang="en-US" smtClean="0"/>
              <a:t>5</a:t>
            </a:fld>
            <a:endParaRPr lang="en-US" dirty="0"/>
          </a:p>
        </p:txBody>
      </p:sp>
    </p:spTree>
    <p:extLst>
      <p:ext uri="{BB962C8B-B14F-4D97-AF65-F5344CB8AC3E}">
        <p14:creationId xmlns:p14="http://schemas.microsoft.com/office/powerpoint/2010/main" val="28770458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01600" y="1347057"/>
            <a:ext cx="3735805" cy="5473723"/>
          </a:xfrm>
        </p:spPr>
        <p:style>
          <a:lnRef idx="2">
            <a:schemeClr val="accent3"/>
          </a:lnRef>
          <a:fillRef idx="1">
            <a:schemeClr val="lt1"/>
          </a:fillRef>
          <a:effectRef idx="0">
            <a:schemeClr val="accent3"/>
          </a:effectRef>
          <a:fontRef idx="minor">
            <a:schemeClr val="dk1"/>
          </a:fontRef>
        </p:style>
        <p:txBody>
          <a:bodyPr>
            <a:noAutofit/>
          </a:bodyPr>
          <a:lstStyle/>
          <a:p>
            <a:pPr marL="514350" indent="-514350">
              <a:buClr>
                <a:schemeClr val="accent1"/>
              </a:buClr>
              <a:buFont typeface="+mj-lt"/>
              <a:buAutoNum type="arabicPeriod"/>
            </a:pPr>
            <a:r>
              <a:rPr lang="en-US" sz="2400" dirty="0">
                <a:solidFill>
                  <a:sysClr val="windowText" lastClr="000000"/>
                </a:solidFill>
                <a:latin typeface="+mj-lt"/>
              </a:rPr>
              <a:t>V</a:t>
            </a:r>
            <a:r>
              <a:rPr lang="en-US" sz="2400" dirty="0" smtClean="0">
                <a:solidFill>
                  <a:sysClr val="windowText" lastClr="000000"/>
                </a:solidFill>
                <a:latin typeface="+mj-lt"/>
              </a:rPr>
              <a:t>erify that the documentation submitted </a:t>
            </a:r>
          </a:p>
          <a:p>
            <a:pPr marL="880110" lvl="1" indent="-514350">
              <a:buFont typeface="+mj-lt"/>
              <a:buAutoNum type="alphaLcParenR"/>
            </a:pPr>
            <a:r>
              <a:rPr lang="en-US" sz="2400" dirty="0">
                <a:solidFill>
                  <a:sysClr val="windowText" lastClr="000000"/>
                </a:solidFill>
                <a:latin typeface="+mj-lt"/>
              </a:rPr>
              <a:t>is </a:t>
            </a:r>
            <a:r>
              <a:rPr lang="en-US" sz="2400" dirty="0" smtClean="0">
                <a:solidFill>
                  <a:sysClr val="windowText" lastClr="000000"/>
                </a:solidFill>
                <a:latin typeface="+mj-lt"/>
              </a:rPr>
              <a:t>complete</a:t>
            </a:r>
          </a:p>
          <a:p>
            <a:pPr marL="880110" lvl="1" indent="-514350">
              <a:buFont typeface="+mj-lt"/>
              <a:buAutoNum type="alphaLcParenR"/>
            </a:pPr>
            <a:r>
              <a:rPr lang="en-US" sz="2400" dirty="0" smtClean="0">
                <a:solidFill>
                  <a:sysClr val="windowText" lastClr="000000"/>
                </a:solidFill>
                <a:latin typeface="+mj-lt"/>
              </a:rPr>
              <a:t>represents the correct student</a:t>
            </a:r>
          </a:p>
          <a:p>
            <a:pPr marL="880110" lvl="1" indent="-514350">
              <a:buFont typeface="+mj-lt"/>
              <a:buAutoNum type="alphaLcParenR"/>
            </a:pPr>
            <a:r>
              <a:rPr lang="en-US" sz="2400" dirty="0" smtClean="0">
                <a:solidFill>
                  <a:sysClr val="windowText" lastClr="000000"/>
                </a:solidFill>
                <a:latin typeface="+mj-lt"/>
              </a:rPr>
              <a:t>is current</a:t>
            </a:r>
          </a:p>
          <a:p>
            <a:pPr marL="457200" indent="-457200">
              <a:buClr>
                <a:schemeClr val="accent1"/>
              </a:buClr>
              <a:buFont typeface="+mj-lt"/>
              <a:buAutoNum type="arabicPeriod" startAt="2"/>
            </a:pPr>
            <a:r>
              <a:rPr lang="en-US" sz="2400" dirty="0" smtClean="0">
                <a:solidFill>
                  <a:sysClr val="windowText" lastClr="000000"/>
                </a:solidFill>
                <a:latin typeface="+mj-lt"/>
              </a:rPr>
              <a:t>Ensure that the student took assessment in acceptable grade</a:t>
            </a:r>
          </a:p>
          <a:p>
            <a:pPr marL="457200" indent="-457200">
              <a:buClr>
                <a:schemeClr val="accent1"/>
              </a:buClr>
              <a:buFont typeface="+mj-lt"/>
              <a:buAutoNum type="arabicPeriod" startAt="2"/>
            </a:pPr>
            <a:r>
              <a:rPr lang="en-US" sz="2400" dirty="0" smtClean="0">
                <a:solidFill>
                  <a:sysClr val="windowText" lastClr="000000"/>
                </a:solidFill>
                <a:latin typeface="+mj-lt"/>
              </a:rPr>
              <a:t>Verify </a:t>
            </a:r>
            <a:r>
              <a:rPr lang="en-US" sz="2400" dirty="0">
                <a:solidFill>
                  <a:sysClr val="windowText" lastClr="000000"/>
                </a:solidFill>
                <a:latin typeface="+mj-lt"/>
              </a:rPr>
              <a:t>that the assessment score qualifies the student as LEP</a:t>
            </a:r>
            <a:r>
              <a:rPr lang="en-US" sz="2400" dirty="0" smtClean="0">
                <a:solidFill>
                  <a:sysClr val="windowText" lastClr="000000"/>
                </a:solidFill>
                <a:latin typeface="+mj-lt"/>
              </a:rPr>
              <a:t>.</a:t>
            </a:r>
            <a:endParaRPr lang="en-US" sz="2400" dirty="0">
              <a:solidFill>
                <a:sysClr val="windowText" lastClr="000000"/>
              </a:solidFill>
              <a:latin typeface="+mj-lt"/>
            </a:endParaRPr>
          </a:p>
        </p:txBody>
      </p:sp>
      <p:sp>
        <p:nvSpPr>
          <p:cNvPr id="2" name="Slide Number Placeholder 1"/>
          <p:cNvSpPr>
            <a:spLocks noGrp="1"/>
          </p:cNvSpPr>
          <p:nvPr>
            <p:ph type="sldNum" sz="quarter" idx="12"/>
          </p:nvPr>
        </p:nvSpPr>
        <p:spPr/>
        <p:txBody>
          <a:bodyPr/>
          <a:lstStyle/>
          <a:p>
            <a:fld id="{A9E5F718-A7CB-154E-909C-8FD121E5437A}" type="slidenum">
              <a:rPr lang="en-US" smtClean="0"/>
              <a:t>50</a:t>
            </a:fld>
            <a:endParaRPr lang="en-US" dirty="0"/>
          </a:p>
        </p:txBody>
      </p:sp>
      <p:cxnSp>
        <p:nvCxnSpPr>
          <p:cNvPr id="7" name="Straight Arrow Connector 6"/>
          <p:cNvCxnSpPr/>
          <p:nvPr/>
        </p:nvCxnSpPr>
        <p:spPr>
          <a:xfrm flipH="1">
            <a:off x="2538248" y="1630875"/>
            <a:ext cx="1747272" cy="95796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174309" y="1384277"/>
            <a:ext cx="4927600" cy="461665"/>
          </a:xfrm>
          <a:prstGeom prst="rect">
            <a:avLst/>
          </a:prstGeom>
          <a:noFill/>
        </p:spPr>
        <p:txBody>
          <a:bodyPr wrap="square" rtlCol="0">
            <a:spAutoFit/>
          </a:bodyPr>
          <a:lstStyle/>
          <a:p>
            <a:pPr marL="342900" indent="-342900">
              <a:buFont typeface="Arial" pitchFamily="34" charset="0"/>
              <a:buChar char="•"/>
            </a:pPr>
            <a:r>
              <a:rPr lang="en-US" sz="2400" dirty="0" smtClean="0">
                <a:latin typeface="+mj-lt"/>
              </a:rPr>
              <a:t>Check for all required elements</a:t>
            </a:r>
            <a:endParaRPr lang="en-US" sz="2400" dirty="0">
              <a:latin typeface="+mj-lt"/>
            </a:endParaRPr>
          </a:p>
        </p:txBody>
      </p:sp>
      <p:sp>
        <p:nvSpPr>
          <p:cNvPr id="23" name="TextBox 22"/>
          <p:cNvSpPr txBox="1"/>
          <p:nvPr/>
        </p:nvSpPr>
        <p:spPr>
          <a:xfrm>
            <a:off x="4216402" y="1812859"/>
            <a:ext cx="4677727" cy="1200329"/>
          </a:xfrm>
          <a:prstGeom prst="rect">
            <a:avLst/>
          </a:prstGeom>
          <a:noFill/>
        </p:spPr>
        <p:txBody>
          <a:bodyPr wrap="square" rtlCol="0">
            <a:spAutoFit/>
          </a:bodyPr>
          <a:lstStyle/>
          <a:p>
            <a:pPr marL="342900" indent="-342900">
              <a:buFont typeface="Arial" pitchFamily="34" charset="0"/>
              <a:buChar char="•"/>
            </a:pPr>
            <a:r>
              <a:rPr lang="en-US" sz="2400" dirty="0" smtClean="0">
                <a:latin typeface="+mj-lt"/>
              </a:rPr>
              <a:t>Compare student identifiers provided by school to those in original file by OSSE</a:t>
            </a:r>
            <a:endParaRPr lang="en-US" sz="2400" dirty="0">
              <a:latin typeface="+mj-lt"/>
            </a:endParaRPr>
          </a:p>
        </p:txBody>
      </p:sp>
      <p:cxnSp>
        <p:nvCxnSpPr>
          <p:cNvPr id="24" name="Straight Arrow Connector 23"/>
          <p:cNvCxnSpPr/>
          <p:nvPr/>
        </p:nvCxnSpPr>
        <p:spPr>
          <a:xfrm flipH="1">
            <a:off x="3168869" y="2109856"/>
            <a:ext cx="1125722" cy="93914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285520" y="3128680"/>
            <a:ext cx="4779663" cy="830997"/>
          </a:xfrm>
          <a:prstGeom prst="rect">
            <a:avLst/>
          </a:prstGeom>
          <a:noFill/>
        </p:spPr>
        <p:txBody>
          <a:bodyPr wrap="square" rtlCol="0">
            <a:spAutoFit/>
          </a:bodyPr>
          <a:lstStyle/>
          <a:p>
            <a:pPr marL="342900" indent="-342900">
              <a:buFont typeface="Arial" pitchFamily="34" charset="0"/>
              <a:buChar char="•"/>
            </a:pPr>
            <a:r>
              <a:rPr lang="en-US" sz="2400" dirty="0">
                <a:latin typeface="+mj-lt"/>
              </a:rPr>
              <a:t>Compare </a:t>
            </a:r>
            <a:r>
              <a:rPr lang="en-US" sz="2400" dirty="0" smtClean="0">
                <a:latin typeface="+mj-lt"/>
              </a:rPr>
              <a:t>date assessment administered  to dates permitted</a:t>
            </a:r>
            <a:endParaRPr lang="en-US" sz="2400" dirty="0">
              <a:latin typeface="+mj-lt"/>
            </a:endParaRPr>
          </a:p>
        </p:txBody>
      </p:sp>
      <p:cxnSp>
        <p:nvCxnSpPr>
          <p:cNvPr id="33" name="Straight Arrow Connector 32"/>
          <p:cNvCxnSpPr/>
          <p:nvPr/>
        </p:nvCxnSpPr>
        <p:spPr>
          <a:xfrm flipH="1">
            <a:off x="2693526" y="3464500"/>
            <a:ext cx="1601065" cy="49517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294591" y="4036621"/>
            <a:ext cx="4631726" cy="830997"/>
          </a:xfrm>
          <a:prstGeom prst="rect">
            <a:avLst/>
          </a:prstGeom>
          <a:noFill/>
        </p:spPr>
        <p:txBody>
          <a:bodyPr wrap="square" rtlCol="0">
            <a:spAutoFit/>
          </a:bodyPr>
          <a:lstStyle/>
          <a:p>
            <a:pPr marL="342900" indent="-342900">
              <a:buFont typeface="Arial" pitchFamily="34" charset="0"/>
              <a:buChar char="•"/>
            </a:pPr>
            <a:r>
              <a:rPr lang="en-US" sz="2400" dirty="0">
                <a:latin typeface="+mj-lt"/>
              </a:rPr>
              <a:t>Compare grade </a:t>
            </a:r>
            <a:r>
              <a:rPr lang="en-US" sz="2400" dirty="0" smtClean="0">
                <a:latin typeface="+mj-lt"/>
              </a:rPr>
              <a:t>on assessment to </a:t>
            </a:r>
            <a:r>
              <a:rPr lang="en-US" sz="2400" dirty="0">
                <a:latin typeface="+mj-lt"/>
              </a:rPr>
              <a:t>acceptable grade levels </a:t>
            </a:r>
          </a:p>
        </p:txBody>
      </p:sp>
      <p:cxnSp>
        <p:nvCxnSpPr>
          <p:cNvPr id="38" name="Straight Arrow Connector 37"/>
          <p:cNvCxnSpPr/>
          <p:nvPr/>
        </p:nvCxnSpPr>
        <p:spPr>
          <a:xfrm flipH="1">
            <a:off x="3837405" y="4256690"/>
            <a:ext cx="561174" cy="2723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4156558" y="4820586"/>
            <a:ext cx="5129331" cy="1569660"/>
          </a:xfrm>
          <a:prstGeom prst="rect">
            <a:avLst/>
          </a:prstGeom>
          <a:noFill/>
        </p:spPr>
        <p:txBody>
          <a:bodyPr wrap="square" rtlCol="0">
            <a:spAutoFit/>
          </a:bodyPr>
          <a:lstStyle/>
          <a:p>
            <a:pPr marL="342900" indent="-342900">
              <a:buFont typeface="Arial" pitchFamily="34" charset="0"/>
              <a:buChar char="•"/>
            </a:pPr>
            <a:r>
              <a:rPr lang="en-US" sz="2400" dirty="0" smtClean="0">
                <a:latin typeface="+mj-lt"/>
              </a:rPr>
              <a:t>Compare the student’s proficiency level to the proficiency threshold for the given assessment. Check adjusted scoring when necessary.</a:t>
            </a:r>
            <a:endParaRPr lang="en-US" sz="2400" dirty="0">
              <a:latin typeface="+mj-lt"/>
            </a:endParaRPr>
          </a:p>
        </p:txBody>
      </p:sp>
      <p:cxnSp>
        <p:nvCxnSpPr>
          <p:cNvPr id="48" name="Straight Arrow Connector 47"/>
          <p:cNvCxnSpPr/>
          <p:nvPr/>
        </p:nvCxnSpPr>
        <p:spPr>
          <a:xfrm flipH="1">
            <a:off x="3828334" y="5108028"/>
            <a:ext cx="457186" cy="19462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itle 1"/>
          <p:cNvSpPr txBox="1">
            <a:spLocks/>
          </p:cNvSpPr>
          <p:nvPr/>
        </p:nvSpPr>
        <p:spPr>
          <a:xfrm>
            <a:off x="101600" y="36319"/>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dirty="0" smtClean="0">
                <a:solidFill>
                  <a:schemeClr val="bg1"/>
                </a:solidFill>
              </a:rPr>
              <a:t/>
            </a:r>
            <a:br>
              <a:rPr lang="en-US" sz="3200" dirty="0" smtClean="0">
                <a:solidFill>
                  <a:schemeClr val="bg1"/>
                </a:solidFill>
              </a:rPr>
            </a:br>
            <a:r>
              <a:rPr lang="en-US" sz="3200" u="sng" dirty="0">
                <a:solidFill>
                  <a:schemeClr val="bg1"/>
                </a:solidFill>
              </a:rPr>
              <a:t>LEP The </a:t>
            </a:r>
            <a:r>
              <a:rPr lang="en-US" sz="3200" u="sng" dirty="0" smtClean="0">
                <a:solidFill>
                  <a:schemeClr val="bg1"/>
                </a:solidFill>
              </a:rPr>
              <a:t>Review Process</a:t>
            </a:r>
            <a:endParaRPr lang="en-US" sz="3200" i="1" dirty="0">
              <a:solidFill>
                <a:schemeClr val="bg1"/>
              </a:solidFill>
            </a:endParaRPr>
          </a:p>
        </p:txBody>
      </p:sp>
    </p:spTree>
    <p:extLst>
      <p:ext uri="{BB962C8B-B14F-4D97-AF65-F5344CB8AC3E}">
        <p14:creationId xmlns:p14="http://schemas.microsoft.com/office/powerpoint/2010/main" val="123384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500"/>
                                        <p:tgtEl>
                                          <p:spTgt spid="3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500"/>
                                        <p:tgtEl>
                                          <p:spTgt spid="3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500"/>
                                        <p:tgtEl>
                                          <p:spTgt spid="3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fade">
                                      <p:cBhvr>
                                        <p:cTn id="39" dur="500"/>
                                        <p:tgtEl>
                                          <p:spTgt spid="4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P spid="32" grpId="0"/>
      <p:bldP spid="37" grpId="0"/>
      <p:bldP spid="4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0295"/>
            <a:ext cx="8229600" cy="1143000"/>
          </a:xfrm>
        </p:spPr>
        <p:txBody>
          <a:bodyPr>
            <a:normAutofit/>
          </a:bodyPr>
          <a:lstStyle/>
          <a:p>
            <a:pPr algn="l"/>
            <a:r>
              <a:rPr lang="en-US" sz="3200" u="sng" dirty="0" smtClean="0">
                <a:solidFill>
                  <a:schemeClr val="bg1"/>
                </a:solidFill>
              </a:rPr>
              <a:t>LEP</a:t>
            </a:r>
            <a:r>
              <a:rPr lang="en-US" sz="3200" u="sng" dirty="0">
                <a:solidFill>
                  <a:schemeClr val="bg1"/>
                </a:solidFill>
              </a:rPr>
              <a:t> </a:t>
            </a:r>
            <a:r>
              <a:rPr lang="en-US" sz="3200" u="sng" dirty="0" smtClean="0">
                <a:solidFill>
                  <a:schemeClr val="bg1"/>
                </a:solidFill>
              </a:rPr>
              <a:t>Other Important Details</a:t>
            </a:r>
            <a:endParaRPr lang="en-US" sz="3200" u="sng" dirty="0">
              <a:solidFill>
                <a:schemeClr val="bg1"/>
              </a:solidFill>
            </a:endParaRPr>
          </a:p>
        </p:txBody>
      </p:sp>
      <p:sp>
        <p:nvSpPr>
          <p:cNvPr id="3" name="Content Placeholder 2"/>
          <p:cNvSpPr>
            <a:spLocks noGrp="1"/>
          </p:cNvSpPr>
          <p:nvPr>
            <p:ph idx="1"/>
          </p:nvPr>
        </p:nvSpPr>
        <p:spPr>
          <a:xfrm>
            <a:off x="0" y="1536228"/>
            <a:ext cx="8532421" cy="4580793"/>
          </a:xfrm>
          <a:noFill/>
        </p:spPr>
        <p:txBody>
          <a:bodyPr>
            <a:normAutofit/>
          </a:bodyPr>
          <a:lstStyle/>
          <a:p>
            <a:r>
              <a:rPr lang="en-US" sz="2400" dirty="0">
                <a:latin typeface="+mj-lt"/>
              </a:rPr>
              <a:t>S</a:t>
            </a:r>
            <a:r>
              <a:rPr lang="en-US" sz="2400" dirty="0" smtClean="0">
                <a:latin typeface="+mj-lt"/>
              </a:rPr>
              <a:t>tudents identified as LEP after October 7, 2013 will not be included in the audit. Schools must submit LEP documentation for these students during appeals. </a:t>
            </a:r>
          </a:p>
          <a:p>
            <a:endParaRPr lang="en-US" sz="2400" dirty="0">
              <a:latin typeface="+mj-lt"/>
            </a:endParaRPr>
          </a:p>
          <a:p>
            <a:r>
              <a:rPr lang="en-US" sz="2400" dirty="0" smtClean="0">
                <a:latin typeface="+mj-lt"/>
              </a:rPr>
              <a:t>Students who were not enrolled as of October 7, 2013 </a:t>
            </a:r>
            <a:r>
              <a:rPr lang="en-US" sz="2400" i="1" dirty="0" smtClean="0">
                <a:latin typeface="+mj-lt"/>
              </a:rPr>
              <a:t>can not </a:t>
            </a:r>
            <a:r>
              <a:rPr lang="en-US" sz="2400" dirty="0" smtClean="0">
                <a:latin typeface="+mj-lt"/>
              </a:rPr>
              <a:t>submit LEP documentation for students through Appeals.</a:t>
            </a:r>
          </a:p>
          <a:p>
            <a:pPr marL="0" indent="0">
              <a:buNone/>
            </a:pPr>
            <a:endParaRPr lang="en-US" sz="2400" dirty="0" smtClean="0">
              <a:latin typeface="+mj-lt"/>
            </a:endParaRPr>
          </a:p>
        </p:txBody>
      </p:sp>
      <p:sp>
        <p:nvSpPr>
          <p:cNvPr id="4" name="Slide Number Placeholder 3"/>
          <p:cNvSpPr>
            <a:spLocks noGrp="1"/>
          </p:cNvSpPr>
          <p:nvPr>
            <p:ph type="sldNum" sz="quarter" idx="12"/>
          </p:nvPr>
        </p:nvSpPr>
        <p:spPr/>
        <p:txBody>
          <a:bodyPr/>
          <a:lstStyle/>
          <a:p>
            <a:fld id="{A9E5F718-A7CB-154E-909C-8FD121E5437A}" type="slidenum">
              <a:rPr lang="en-US" smtClean="0"/>
              <a:t>51</a:t>
            </a:fld>
            <a:endParaRPr lang="en-US" dirty="0"/>
          </a:p>
        </p:txBody>
      </p:sp>
    </p:spTree>
    <p:extLst>
      <p:ext uri="{BB962C8B-B14F-4D97-AF65-F5344CB8AC3E}">
        <p14:creationId xmlns:p14="http://schemas.microsoft.com/office/powerpoint/2010/main" val="14289639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26168" y="2671948"/>
            <a:ext cx="6400800" cy="1752600"/>
          </a:xfrm>
        </p:spPr>
        <p:txBody>
          <a:bodyPr>
            <a:noAutofit/>
          </a:bodyPr>
          <a:lstStyle/>
          <a:p>
            <a:pPr algn="ctr"/>
            <a:r>
              <a:rPr lang="en-US" sz="4400" b="1" u="sng" dirty="0" smtClean="0">
                <a:solidFill>
                  <a:schemeClr val="tx1"/>
                </a:solidFill>
                <a:latin typeface="+mj-lt"/>
              </a:rPr>
              <a:t>Head Count Day</a:t>
            </a:r>
            <a:endParaRPr lang="en-US" sz="4400" b="1" dirty="0">
              <a:solidFill>
                <a:schemeClr val="tx1"/>
              </a:solidFill>
              <a:latin typeface="+mj-lt"/>
            </a:endParaRPr>
          </a:p>
        </p:txBody>
      </p:sp>
      <p:sp>
        <p:nvSpPr>
          <p:cNvPr id="6" name="Slide Number Placeholder 5"/>
          <p:cNvSpPr>
            <a:spLocks noGrp="1"/>
          </p:cNvSpPr>
          <p:nvPr>
            <p:ph type="sldNum" sz="quarter" idx="12"/>
          </p:nvPr>
        </p:nvSpPr>
        <p:spPr/>
        <p:txBody>
          <a:bodyPr/>
          <a:lstStyle/>
          <a:p>
            <a:fld id="{0CFEC368-1D7A-4F81-ABF6-AE0E36BAF64C}" type="slidenum">
              <a:rPr lang="en-US" smtClean="0"/>
              <a:pPr/>
              <a:t>52</a:t>
            </a:fld>
            <a:endParaRPr lang="en-US" dirty="0"/>
          </a:p>
        </p:txBody>
      </p:sp>
    </p:spTree>
    <p:extLst>
      <p:ext uri="{BB962C8B-B14F-4D97-AF65-F5344CB8AC3E}">
        <p14:creationId xmlns:p14="http://schemas.microsoft.com/office/powerpoint/2010/main" val="39542535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0" y="1528549"/>
            <a:ext cx="9144000" cy="5192926"/>
          </a:xfrm>
        </p:spPr>
        <p:txBody>
          <a:bodyPr>
            <a:noAutofit/>
          </a:bodyPr>
          <a:lstStyle/>
          <a:p>
            <a:r>
              <a:rPr lang="en-US" sz="2400" dirty="0" smtClean="0">
                <a:latin typeface="+mj-lt"/>
              </a:rPr>
              <a:t>September 13, 2013 - Schedule confirmations signed and returned</a:t>
            </a:r>
          </a:p>
          <a:p>
            <a:pPr lvl="1">
              <a:buFont typeface="Arial" pitchFamily="34" charset="0"/>
              <a:buChar char="•"/>
            </a:pPr>
            <a:r>
              <a:rPr lang="en-US" sz="2400" dirty="0" smtClean="0">
                <a:latin typeface="+mj-lt"/>
              </a:rPr>
              <a:t>Return via email or fax</a:t>
            </a:r>
          </a:p>
          <a:p>
            <a:pPr lvl="1"/>
            <a:endParaRPr lang="en-US" sz="2400" dirty="0" smtClean="0">
              <a:latin typeface="+mj-lt"/>
            </a:endParaRPr>
          </a:p>
          <a:p>
            <a:r>
              <a:rPr lang="en-US" sz="2400" dirty="0" smtClean="0">
                <a:latin typeface="+mj-lt"/>
              </a:rPr>
              <a:t>October 7, 2013- LEA must enter data into SLED</a:t>
            </a:r>
          </a:p>
          <a:p>
            <a:pPr marL="0" indent="0">
              <a:buNone/>
            </a:pPr>
            <a:endParaRPr lang="en-US" sz="2400" dirty="0" smtClean="0">
              <a:latin typeface="+mj-lt"/>
            </a:endParaRPr>
          </a:p>
          <a:p>
            <a:r>
              <a:rPr lang="en-US" sz="2400" dirty="0" smtClean="0">
                <a:latin typeface="+mj-lt"/>
              </a:rPr>
              <a:t>October 11, 2013 </a:t>
            </a:r>
            <a:r>
              <a:rPr lang="en-US" sz="2400" dirty="0"/>
              <a:t>-</a:t>
            </a:r>
            <a:r>
              <a:rPr lang="en-US" sz="2400" dirty="0" smtClean="0">
                <a:latin typeface="+mj-lt"/>
              </a:rPr>
              <a:t> Enrollment Data Review</a:t>
            </a:r>
          </a:p>
          <a:p>
            <a:pPr marL="0" indent="0">
              <a:buNone/>
            </a:pPr>
            <a:endParaRPr lang="en-US" sz="2400" dirty="0" smtClean="0">
              <a:latin typeface="+mj-lt"/>
            </a:endParaRPr>
          </a:p>
          <a:p>
            <a:r>
              <a:rPr lang="en-US" sz="2400" dirty="0" smtClean="0">
                <a:latin typeface="+mj-lt"/>
              </a:rPr>
              <a:t>October 15, 2013- November 15</a:t>
            </a:r>
            <a:r>
              <a:rPr lang="en-US" sz="2400" baseline="30000" dirty="0" smtClean="0">
                <a:latin typeface="+mj-lt"/>
              </a:rPr>
              <a:t>th</a:t>
            </a:r>
            <a:r>
              <a:rPr lang="en-US" sz="2400" dirty="0" smtClean="0">
                <a:latin typeface="+mj-lt"/>
              </a:rPr>
              <a:t>- Count Day</a:t>
            </a:r>
          </a:p>
          <a:p>
            <a:pPr marL="0" indent="0">
              <a:buNone/>
            </a:pPr>
            <a:endParaRPr lang="en-US" sz="2400" dirty="0" smtClean="0">
              <a:latin typeface="+mj-lt"/>
            </a:endParaRPr>
          </a:p>
          <a:p>
            <a:r>
              <a:rPr lang="en-US" sz="2400" dirty="0" smtClean="0">
                <a:latin typeface="+mj-lt"/>
              </a:rPr>
              <a:t>November 18, 2013- November 27</a:t>
            </a:r>
            <a:r>
              <a:rPr lang="en-US" sz="2400" baseline="30000" dirty="0" smtClean="0">
                <a:latin typeface="+mj-lt"/>
              </a:rPr>
              <a:t>th</a:t>
            </a:r>
            <a:r>
              <a:rPr lang="en-US" sz="2400" dirty="0" smtClean="0">
                <a:latin typeface="+mj-lt"/>
              </a:rPr>
              <a:t>- Audit Resolution</a:t>
            </a:r>
          </a:p>
          <a:p>
            <a:pPr marL="0" indent="0">
              <a:buNone/>
            </a:pPr>
            <a:endParaRPr lang="en-US" sz="2400" dirty="0" smtClean="0">
              <a:latin typeface="+mj-lt"/>
            </a:endParaRPr>
          </a:p>
          <a:p>
            <a:r>
              <a:rPr lang="en-US" sz="2400" dirty="0" smtClean="0">
                <a:latin typeface="+mj-lt"/>
              </a:rPr>
              <a:t>December 16, 2013- December 20</a:t>
            </a:r>
            <a:r>
              <a:rPr lang="en-US" sz="2400" baseline="30000" dirty="0" smtClean="0">
                <a:latin typeface="+mj-lt"/>
              </a:rPr>
              <a:t>th</a:t>
            </a:r>
            <a:r>
              <a:rPr lang="en-US" sz="2400" dirty="0" smtClean="0">
                <a:latin typeface="+mj-lt"/>
              </a:rPr>
              <a:t>- Appeals Process</a:t>
            </a:r>
            <a:endParaRPr lang="en-US" sz="2400" dirty="0">
              <a:latin typeface="+mj-lt"/>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pPr/>
              <a:t>53</a:t>
            </a:fld>
            <a:endParaRPr lang="en-US" dirty="0"/>
          </a:p>
        </p:txBody>
      </p:sp>
      <p:sp>
        <p:nvSpPr>
          <p:cNvPr id="5" name="Title 3"/>
          <p:cNvSpPr txBox="1">
            <a:spLocks/>
          </p:cNvSpPr>
          <p:nvPr/>
        </p:nvSpPr>
        <p:spPr>
          <a:xfrm>
            <a:off x="141894" y="909039"/>
            <a:ext cx="8229600" cy="824461"/>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u="sng" dirty="0" smtClean="0">
                <a:solidFill>
                  <a:schemeClr val="bg1"/>
                </a:solidFill>
              </a:rPr>
              <a:t>Audit Process Important Dates</a:t>
            </a:r>
            <a:br>
              <a:rPr lang="en-US" sz="3200" u="sng" dirty="0" smtClean="0">
                <a:solidFill>
                  <a:schemeClr val="bg1"/>
                </a:solidFill>
              </a:rPr>
            </a:br>
            <a:endParaRPr lang="en-US" sz="3200" u="sng" dirty="0">
              <a:solidFill>
                <a:schemeClr val="bg1"/>
              </a:solidFill>
            </a:endParaRPr>
          </a:p>
        </p:txBody>
      </p:sp>
    </p:spTree>
    <p:extLst>
      <p:ext uri="{BB962C8B-B14F-4D97-AF65-F5344CB8AC3E}">
        <p14:creationId xmlns:p14="http://schemas.microsoft.com/office/powerpoint/2010/main" val="22041875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44149146"/>
              </p:ext>
            </p:extLst>
          </p:nvPr>
        </p:nvGraphicFramePr>
        <p:xfrm>
          <a:off x="0" y="1752600"/>
          <a:ext cx="8763000" cy="4774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6629400" y="6492875"/>
            <a:ext cx="2133600" cy="365125"/>
          </a:xfrm>
        </p:spPr>
        <p:txBody>
          <a:bodyPr/>
          <a:lstStyle/>
          <a:p>
            <a:fld id="{0CFEC368-1D7A-4F81-ABF6-AE0E36BAF64C}" type="slidenum">
              <a:rPr lang="en-US" smtClean="0"/>
              <a:pPr/>
              <a:t>54</a:t>
            </a:fld>
            <a:endParaRPr lang="en-US" dirty="0"/>
          </a:p>
        </p:txBody>
      </p:sp>
      <p:sp>
        <p:nvSpPr>
          <p:cNvPr id="6" name="Title 3"/>
          <p:cNvSpPr txBox="1">
            <a:spLocks/>
          </p:cNvSpPr>
          <p:nvPr/>
        </p:nvSpPr>
        <p:spPr>
          <a:xfrm>
            <a:off x="94596" y="609600"/>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u="sng" dirty="0" smtClean="0">
                <a:solidFill>
                  <a:schemeClr val="bg1"/>
                </a:solidFill>
              </a:rPr>
              <a:t>Audit Process Workflow</a:t>
            </a:r>
            <a:br>
              <a:rPr lang="en-US" sz="3200" u="sng" dirty="0" smtClean="0">
                <a:solidFill>
                  <a:schemeClr val="bg1"/>
                </a:solidFill>
              </a:rPr>
            </a:br>
            <a:endParaRPr lang="en-US" sz="3200" u="sng" dirty="0">
              <a:solidFill>
                <a:schemeClr val="bg1"/>
              </a:solidFill>
            </a:endParaRPr>
          </a:p>
        </p:txBody>
      </p:sp>
    </p:spTree>
    <p:extLst>
      <p:ext uri="{BB962C8B-B14F-4D97-AF65-F5344CB8AC3E}">
        <p14:creationId xmlns:p14="http://schemas.microsoft.com/office/powerpoint/2010/main" val="47294918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773" y="1555845"/>
            <a:ext cx="8523027" cy="4768755"/>
          </a:xfrm>
          <a:noFill/>
        </p:spPr>
        <p:txBody>
          <a:bodyPr>
            <a:normAutofit/>
          </a:bodyPr>
          <a:lstStyle/>
          <a:p>
            <a:pPr>
              <a:buFont typeface="Arial" pitchFamily="34" charset="0"/>
              <a:buChar char="•"/>
            </a:pPr>
            <a:r>
              <a:rPr lang="en-US" sz="2400" dirty="0" smtClean="0">
                <a:latin typeface="+mj-lt"/>
              </a:rPr>
              <a:t>Ensure SLED data is correct (</a:t>
            </a:r>
            <a:r>
              <a:rPr lang="en-US" sz="2400" b="1" dirty="0" smtClean="0">
                <a:latin typeface="+mj-lt"/>
              </a:rPr>
              <a:t>double check</a:t>
            </a:r>
            <a:r>
              <a:rPr lang="en-US" sz="2400" dirty="0" smtClean="0">
                <a:latin typeface="+mj-lt"/>
              </a:rPr>
              <a:t>)</a:t>
            </a:r>
          </a:p>
          <a:p>
            <a:pPr lvl="1">
              <a:buFont typeface="Arial" pitchFamily="34" charset="0"/>
              <a:buChar char="•"/>
            </a:pPr>
            <a:r>
              <a:rPr lang="en-US" sz="2400" dirty="0" smtClean="0">
                <a:latin typeface="+mj-lt"/>
              </a:rPr>
              <a:t>Verification October 7</a:t>
            </a:r>
            <a:r>
              <a:rPr lang="en-US" sz="2400" baseline="30000" dirty="0" smtClean="0">
                <a:latin typeface="+mj-lt"/>
              </a:rPr>
              <a:t> </a:t>
            </a:r>
            <a:r>
              <a:rPr lang="en-US" sz="2400" dirty="0" smtClean="0">
                <a:latin typeface="+mj-lt"/>
              </a:rPr>
              <a:t>– 11; Certified October 11 </a:t>
            </a:r>
          </a:p>
          <a:p>
            <a:pPr marL="393192" lvl="1" indent="0">
              <a:buNone/>
            </a:pPr>
            <a:endParaRPr lang="en-US" sz="2400" dirty="0" smtClean="0">
              <a:latin typeface="+mj-lt"/>
            </a:endParaRPr>
          </a:p>
          <a:p>
            <a:pPr>
              <a:buFont typeface="Arial" pitchFamily="34" charset="0"/>
              <a:buChar char="•"/>
            </a:pPr>
            <a:r>
              <a:rPr lang="en-US" sz="2400" dirty="0" smtClean="0">
                <a:latin typeface="+mj-lt"/>
              </a:rPr>
              <a:t>OSSE </a:t>
            </a:r>
            <a:r>
              <a:rPr lang="en-US" sz="2400" dirty="0">
                <a:latin typeface="+mj-lt"/>
              </a:rPr>
              <a:t>will provide enrollment data to </a:t>
            </a:r>
            <a:r>
              <a:rPr lang="en-US" sz="2400" dirty="0" smtClean="0">
                <a:latin typeface="+mj-lt"/>
              </a:rPr>
              <a:t>F.S. </a:t>
            </a:r>
            <a:r>
              <a:rPr lang="en-US" sz="2400" dirty="0">
                <a:latin typeface="+mj-lt"/>
              </a:rPr>
              <a:t>Taylor on October </a:t>
            </a:r>
            <a:r>
              <a:rPr lang="en-US" sz="2400" dirty="0" smtClean="0">
                <a:latin typeface="+mj-lt"/>
              </a:rPr>
              <a:t>11</a:t>
            </a:r>
            <a:r>
              <a:rPr lang="en-US" sz="2400" baseline="30000" dirty="0" smtClean="0">
                <a:latin typeface="+mj-lt"/>
              </a:rPr>
              <a:t> </a:t>
            </a:r>
          </a:p>
          <a:p>
            <a:pPr marL="0" indent="0">
              <a:buNone/>
            </a:pPr>
            <a:endParaRPr lang="en-US" sz="2400" baseline="30000" dirty="0" smtClean="0">
              <a:latin typeface="+mj-lt"/>
            </a:endParaRPr>
          </a:p>
          <a:p>
            <a:pPr>
              <a:buFont typeface="Arial" pitchFamily="34" charset="0"/>
              <a:buChar char="•"/>
            </a:pPr>
            <a:r>
              <a:rPr lang="en-US" sz="2400" dirty="0" smtClean="0">
                <a:latin typeface="+mj-lt"/>
              </a:rPr>
              <a:t>Individual classroom rosters must correspond to the </a:t>
            </a:r>
            <a:r>
              <a:rPr lang="en-US" sz="2400" b="1" dirty="0" smtClean="0">
                <a:latin typeface="+mj-lt"/>
              </a:rPr>
              <a:t>DAY</a:t>
            </a:r>
            <a:r>
              <a:rPr lang="en-US" sz="2400" dirty="0" smtClean="0">
                <a:solidFill>
                  <a:schemeClr val="bg1"/>
                </a:solidFill>
                <a:latin typeface="+mj-lt"/>
              </a:rPr>
              <a:t> </a:t>
            </a:r>
            <a:r>
              <a:rPr lang="en-US" sz="2400" dirty="0" smtClean="0">
                <a:latin typeface="+mj-lt"/>
              </a:rPr>
              <a:t>and </a:t>
            </a:r>
            <a:r>
              <a:rPr lang="en-US" sz="2400" b="1" dirty="0" smtClean="0">
                <a:latin typeface="+mj-lt"/>
              </a:rPr>
              <a:t>TIME</a:t>
            </a:r>
            <a:r>
              <a:rPr lang="en-US" sz="2400" dirty="0" smtClean="0">
                <a:latin typeface="+mj-lt"/>
              </a:rPr>
              <a:t> of your scheduled enrollment audit</a:t>
            </a:r>
          </a:p>
          <a:p>
            <a:pPr>
              <a:buFont typeface="Wingdings" pitchFamily="2" charset="2"/>
              <a:buChar char="Ø"/>
            </a:pPr>
            <a:endParaRPr lang="en-US" sz="2400" dirty="0" smtClean="0">
              <a:latin typeface="+mj-lt"/>
            </a:endParaRPr>
          </a:p>
          <a:p>
            <a:pPr marL="0" indent="0">
              <a:buNone/>
            </a:pPr>
            <a:endParaRPr lang="en-US" sz="2400" baseline="30000" dirty="0" smtClean="0">
              <a:latin typeface="+mj-lt"/>
            </a:endParaRPr>
          </a:p>
          <a:p>
            <a:pPr>
              <a:buFont typeface="Wingdings" pitchFamily="2" charset="2"/>
              <a:buChar char="Ø"/>
            </a:pPr>
            <a:endParaRPr lang="en-US" sz="2400" dirty="0" smtClean="0">
              <a:latin typeface="+mj-lt"/>
            </a:endParaRPr>
          </a:p>
          <a:p>
            <a:pPr>
              <a:buFont typeface="Wingdings" pitchFamily="2" charset="2"/>
              <a:buChar char="Ø"/>
            </a:pPr>
            <a:endParaRPr lang="en-US" sz="2400" dirty="0" smtClean="0">
              <a:latin typeface="+mj-lt"/>
            </a:endParaRPr>
          </a:p>
          <a:p>
            <a:pPr marL="274320" lvl="1" indent="0">
              <a:buNone/>
            </a:pPr>
            <a:endParaRPr lang="en-US" sz="2400" dirty="0">
              <a:latin typeface="+mj-lt"/>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pPr/>
              <a:t>55</a:t>
            </a:fld>
            <a:endParaRPr lang="en-US" dirty="0"/>
          </a:p>
        </p:txBody>
      </p:sp>
      <p:sp>
        <p:nvSpPr>
          <p:cNvPr id="5" name="Title 3"/>
          <p:cNvSpPr txBox="1">
            <a:spLocks/>
          </p:cNvSpPr>
          <p:nvPr/>
        </p:nvSpPr>
        <p:spPr>
          <a:xfrm>
            <a:off x="110362" y="619898"/>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u="sng" dirty="0" smtClean="0">
                <a:solidFill>
                  <a:schemeClr val="bg1"/>
                </a:solidFill>
              </a:rPr>
              <a:t>Audit Process Data Integrity</a:t>
            </a:r>
            <a:br>
              <a:rPr lang="en-US" sz="3200" u="sng" dirty="0" smtClean="0">
                <a:solidFill>
                  <a:schemeClr val="bg1"/>
                </a:solidFill>
              </a:rPr>
            </a:br>
            <a:endParaRPr lang="en-US" sz="3200" u="sng" dirty="0">
              <a:solidFill>
                <a:schemeClr val="bg1"/>
              </a:solidFill>
            </a:endParaRPr>
          </a:p>
        </p:txBody>
      </p:sp>
    </p:spTree>
    <p:extLst>
      <p:ext uri="{BB962C8B-B14F-4D97-AF65-F5344CB8AC3E}">
        <p14:creationId xmlns:p14="http://schemas.microsoft.com/office/powerpoint/2010/main" val="26981746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943758582"/>
              </p:ext>
            </p:extLst>
          </p:nvPr>
        </p:nvGraphicFramePr>
        <p:xfrm>
          <a:off x="457200" y="1710047"/>
          <a:ext cx="8229600" cy="4879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6836979" y="6406923"/>
            <a:ext cx="2133600" cy="365125"/>
          </a:xfrm>
        </p:spPr>
        <p:txBody>
          <a:bodyPr/>
          <a:lstStyle/>
          <a:p>
            <a:fld id="{0CFEC368-1D7A-4F81-ABF6-AE0E36BAF64C}" type="slidenum">
              <a:rPr lang="en-US" smtClean="0"/>
              <a:pPr/>
              <a:t>56</a:t>
            </a:fld>
            <a:endParaRPr lang="en-US" dirty="0"/>
          </a:p>
        </p:txBody>
      </p:sp>
      <p:sp>
        <p:nvSpPr>
          <p:cNvPr id="6" name="Title 3"/>
          <p:cNvSpPr txBox="1">
            <a:spLocks/>
          </p:cNvSpPr>
          <p:nvPr/>
        </p:nvSpPr>
        <p:spPr>
          <a:xfrm>
            <a:off x="78830" y="625258"/>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u="sng" dirty="0" smtClean="0">
                <a:solidFill>
                  <a:schemeClr val="bg1"/>
                </a:solidFill>
              </a:rPr>
              <a:t>Count Day Physical Head Count</a:t>
            </a:r>
            <a:br>
              <a:rPr lang="en-US" sz="3200" u="sng" dirty="0" smtClean="0">
                <a:solidFill>
                  <a:schemeClr val="bg1"/>
                </a:solidFill>
              </a:rPr>
            </a:br>
            <a:endParaRPr lang="en-US" sz="3200" u="sng" dirty="0">
              <a:solidFill>
                <a:schemeClr val="bg1"/>
              </a:solidFill>
            </a:endParaRPr>
          </a:p>
        </p:txBody>
      </p:sp>
    </p:spTree>
    <p:extLst>
      <p:ext uri="{BB962C8B-B14F-4D97-AF65-F5344CB8AC3E}">
        <p14:creationId xmlns:p14="http://schemas.microsoft.com/office/powerpoint/2010/main" val="15828669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783419426"/>
              </p:ext>
            </p:extLst>
          </p:nvPr>
        </p:nvGraphicFramePr>
        <p:xfrm>
          <a:off x="139700" y="1451429"/>
          <a:ext cx="8815614" cy="52700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57</a:t>
            </a:fld>
            <a:endParaRPr lang="en-US" dirty="0"/>
          </a:p>
        </p:txBody>
      </p:sp>
      <p:sp>
        <p:nvSpPr>
          <p:cNvPr id="5" name="Title 3"/>
          <p:cNvSpPr txBox="1">
            <a:spLocks/>
          </p:cNvSpPr>
          <p:nvPr/>
        </p:nvSpPr>
        <p:spPr>
          <a:xfrm>
            <a:off x="139700" y="615188"/>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u="sng" dirty="0" smtClean="0">
                <a:solidFill>
                  <a:schemeClr val="bg1"/>
                </a:solidFill>
              </a:rPr>
              <a:t>Count Day Residency Verification</a:t>
            </a:r>
            <a:br>
              <a:rPr lang="en-US" sz="3200" u="sng" dirty="0" smtClean="0">
                <a:solidFill>
                  <a:schemeClr val="bg1"/>
                </a:solidFill>
              </a:rPr>
            </a:br>
            <a:endParaRPr lang="en-US" sz="3200" b="1" u="sng" dirty="0">
              <a:solidFill>
                <a:schemeClr val="bg1"/>
              </a:solidFill>
            </a:endParaRPr>
          </a:p>
        </p:txBody>
      </p:sp>
    </p:spTree>
    <p:extLst>
      <p:ext uri="{BB962C8B-B14F-4D97-AF65-F5344CB8AC3E}">
        <p14:creationId xmlns:p14="http://schemas.microsoft.com/office/powerpoint/2010/main" val="274841098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87366"/>
            <a:ext cx="8686800" cy="5223837"/>
          </a:xfrm>
        </p:spPr>
        <p:txBody>
          <a:bodyPr>
            <a:normAutofit/>
          </a:bodyPr>
          <a:lstStyle/>
          <a:p>
            <a:pPr>
              <a:buSzPct val="100000"/>
              <a:buFont typeface="Arial" pitchFamily="34" charset="0"/>
              <a:buChar char="•"/>
            </a:pPr>
            <a:r>
              <a:rPr lang="en-US" sz="2400" dirty="0" smtClean="0">
                <a:latin typeface="+mj-lt"/>
              </a:rPr>
              <a:t>Direct Certification </a:t>
            </a:r>
          </a:p>
          <a:p>
            <a:pPr lvl="1">
              <a:buSzPct val="100000"/>
              <a:buFont typeface="Arial" pitchFamily="34" charset="0"/>
              <a:buChar char="•"/>
            </a:pPr>
            <a:r>
              <a:rPr lang="en-US" sz="2400" dirty="0" smtClean="0">
                <a:latin typeface="+mj-lt"/>
              </a:rPr>
              <a:t>Students who are direct certified will not be tested.</a:t>
            </a:r>
          </a:p>
          <a:p>
            <a:pPr marL="457200" lvl="1" indent="0">
              <a:buSzPct val="100000"/>
              <a:buNone/>
            </a:pPr>
            <a:endParaRPr lang="en-US" sz="2400" dirty="0" smtClean="0">
              <a:latin typeface="+mj-lt"/>
            </a:endParaRPr>
          </a:p>
          <a:p>
            <a:pPr>
              <a:buSzPct val="100000"/>
              <a:buFont typeface="Arial" pitchFamily="34" charset="0"/>
              <a:buChar char="•"/>
            </a:pPr>
            <a:r>
              <a:rPr lang="en-US" sz="2400" dirty="0">
                <a:latin typeface="+mj-lt"/>
              </a:rPr>
              <a:t>Sample </a:t>
            </a:r>
            <a:r>
              <a:rPr lang="en-US" sz="2400" dirty="0" smtClean="0">
                <a:latin typeface="+mj-lt"/>
              </a:rPr>
              <a:t>Size Includes: </a:t>
            </a:r>
          </a:p>
          <a:p>
            <a:pPr lvl="1">
              <a:buSzPct val="100000"/>
              <a:buFont typeface="Arial" pitchFamily="34" charset="0"/>
              <a:buChar char="•"/>
            </a:pPr>
            <a:r>
              <a:rPr lang="en-US" sz="2400" dirty="0" smtClean="0">
                <a:latin typeface="+mj-lt"/>
              </a:rPr>
              <a:t>All prior year residency exceptions </a:t>
            </a:r>
          </a:p>
          <a:p>
            <a:pPr lvl="1">
              <a:buSzPct val="100000"/>
              <a:buFont typeface="Arial" pitchFamily="34" charset="0"/>
              <a:buChar char="•"/>
            </a:pPr>
            <a:r>
              <a:rPr lang="en-US" sz="2400" dirty="0" smtClean="0">
                <a:latin typeface="+mj-lt"/>
              </a:rPr>
              <a:t>OSSE flagged residency issues</a:t>
            </a:r>
          </a:p>
          <a:p>
            <a:pPr lvl="1">
              <a:buSzPct val="100000"/>
              <a:buFont typeface="Arial" pitchFamily="34" charset="0"/>
              <a:buChar char="•"/>
            </a:pPr>
            <a:r>
              <a:rPr lang="en-US" sz="2400" dirty="0" smtClean="0">
                <a:latin typeface="+mj-lt"/>
              </a:rPr>
              <a:t>10% of students who have not been direct certified</a:t>
            </a:r>
          </a:p>
          <a:p>
            <a:pPr marL="457200" lvl="1" indent="0">
              <a:buSzPct val="100000"/>
              <a:buNone/>
            </a:pPr>
            <a:endParaRPr lang="en-US" sz="2400" dirty="0">
              <a:latin typeface="+mj-lt"/>
            </a:endParaRPr>
          </a:p>
          <a:p>
            <a:pPr>
              <a:buSzPct val="100000"/>
              <a:buFont typeface="Arial" pitchFamily="34" charset="0"/>
              <a:buChar char="•"/>
            </a:pPr>
            <a:r>
              <a:rPr lang="en-US" sz="2400" dirty="0" smtClean="0">
                <a:latin typeface="+mj-lt"/>
              </a:rPr>
              <a:t>Sample Selection – </a:t>
            </a:r>
            <a:r>
              <a:rPr lang="en-US" sz="2400" b="1" dirty="0" smtClean="0">
                <a:latin typeface="+mj-lt"/>
              </a:rPr>
              <a:t>provided</a:t>
            </a:r>
            <a:r>
              <a:rPr lang="en-US" sz="2400" dirty="0" smtClean="0">
                <a:latin typeface="+mj-lt"/>
              </a:rPr>
              <a:t> and </a:t>
            </a:r>
            <a:r>
              <a:rPr lang="en-US" sz="2400" b="1" dirty="0" smtClean="0">
                <a:latin typeface="+mj-lt"/>
              </a:rPr>
              <a:t>tested</a:t>
            </a:r>
            <a:r>
              <a:rPr lang="en-US" sz="2400" dirty="0" smtClean="0">
                <a:latin typeface="+mj-lt"/>
              </a:rPr>
              <a:t> on count day</a:t>
            </a:r>
          </a:p>
          <a:p>
            <a:pPr lvl="1">
              <a:buSzPct val="100000"/>
              <a:buFont typeface="Arial" pitchFamily="34" charset="0"/>
              <a:buChar char="•"/>
            </a:pPr>
            <a:r>
              <a:rPr lang="en-US" sz="2400" dirty="0" smtClean="0">
                <a:latin typeface="+mj-lt"/>
              </a:rPr>
              <a:t>Examine documentation obtained from parent or guardian</a:t>
            </a:r>
          </a:p>
          <a:p>
            <a:pPr marL="0" indent="0">
              <a:buNone/>
            </a:pPr>
            <a:endParaRPr lang="en-US" sz="2400" dirty="0">
              <a:latin typeface="+mj-lt"/>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pPr/>
              <a:t>58</a:t>
            </a:fld>
            <a:endParaRPr lang="en-US" dirty="0"/>
          </a:p>
        </p:txBody>
      </p:sp>
      <p:sp>
        <p:nvSpPr>
          <p:cNvPr id="6" name="Title 3"/>
          <p:cNvSpPr txBox="1">
            <a:spLocks/>
          </p:cNvSpPr>
          <p:nvPr/>
        </p:nvSpPr>
        <p:spPr>
          <a:xfrm>
            <a:off x="126128" y="625258"/>
            <a:ext cx="9144001"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u="sng" dirty="0" smtClean="0">
                <a:solidFill>
                  <a:schemeClr val="bg1"/>
                </a:solidFill>
              </a:rPr>
              <a:t>Count Day</a:t>
            </a:r>
          </a:p>
          <a:p>
            <a:r>
              <a:rPr lang="en-US" sz="3200" u="sng" dirty="0" smtClean="0">
                <a:solidFill>
                  <a:schemeClr val="bg1"/>
                </a:solidFill>
              </a:rPr>
              <a:t>Residency Verification Sample</a:t>
            </a:r>
            <a:br>
              <a:rPr lang="en-US" sz="3200" u="sng" dirty="0" smtClean="0">
                <a:solidFill>
                  <a:schemeClr val="bg1"/>
                </a:solidFill>
              </a:rPr>
            </a:br>
            <a:endParaRPr lang="en-US" sz="3200" u="sng" dirty="0">
              <a:solidFill>
                <a:schemeClr val="bg1"/>
              </a:solidFill>
            </a:endParaRPr>
          </a:p>
        </p:txBody>
      </p:sp>
    </p:spTree>
    <p:extLst>
      <p:ext uri="{BB962C8B-B14F-4D97-AF65-F5344CB8AC3E}">
        <p14:creationId xmlns:p14="http://schemas.microsoft.com/office/powerpoint/2010/main" val="299780688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07600"/>
            <a:ext cx="8686800" cy="5049012"/>
          </a:xfrm>
        </p:spPr>
        <p:txBody>
          <a:bodyPr>
            <a:normAutofit/>
          </a:bodyPr>
          <a:lstStyle/>
          <a:p>
            <a:pPr marL="0" indent="0" algn="ctr">
              <a:buSzPct val="120000"/>
              <a:buNone/>
            </a:pPr>
            <a:r>
              <a:rPr lang="en-US" sz="2400" b="1" dirty="0" smtClean="0">
                <a:latin typeface="+mj-lt"/>
              </a:rPr>
              <a:t>Expanded Testing </a:t>
            </a:r>
          </a:p>
          <a:p>
            <a:pPr marL="0" indent="0" algn="ctr">
              <a:buSzPct val="120000"/>
              <a:buNone/>
            </a:pPr>
            <a:endParaRPr lang="en-US" sz="2400" b="1" dirty="0">
              <a:latin typeface="+mj-lt"/>
            </a:endParaRPr>
          </a:p>
          <a:p>
            <a:pPr>
              <a:buSzPct val="120000"/>
              <a:buFont typeface="Arial" pitchFamily="34" charset="0"/>
              <a:buChar char="•"/>
            </a:pPr>
            <a:r>
              <a:rPr lang="en-US" sz="2400" dirty="0" smtClean="0">
                <a:latin typeface="+mj-lt"/>
              </a:rPr>
              <a:t>If errors of 10% or greater are noted in the initial sample, FSTA will perform additional testing.</a:t>
            </a:r>
          </a:p>
          <a:p>
            <a:pPr marL="0" indent="0">
              <a:buSzPct val="120000"/>
              <a:buNone/>
            </a:pPr>
            <a:endParaRPr lang="en-US" sz="2400" dirty="0" smtClean="0">
              <a:latin typeface="+mj-lt"/>
            </a:endParaRPr>
          </a:p>
          <a:p>
            <a:pPr>
              <a:buSzPct val="120000"/>
              <a:buFont typeface="Arial" pitchFamily="34" charset="0"/>
              <a:buChar char="•"/>
            </a:pPr>
            <a:r>
              <a:rPr lang="en-US" sz="2400" dirty="0" smtClean="0">
                <a:latin typeface="+mj-lt"/>
              </a:rPr>
              <a:t>Expanded sample size is 10% of remaining untested and non-direct certified population.</a:t>
            </a:r>
          </a:p>
          <a:p>
            <a:pPr marL="0" indent="0">
              <a:buSzPct val="120000"/>
              <a:buNone/>
            </a:pPr>
            <a:endParaRPr lang="en-US" sz="2400" dirty="0" smtClean="0">
              <a:latin typeface="+mj-lt"/>
            </a:endParaRPr>
          </a:p>
          <a:p>
            <a:pPr>
              <a:buSzPct val="120000"/>
              <a:buFont typeface="Arial" pitchFamily="34" charset="0"/>
              <a:buChar char="•"/>
            </a:pPr>
            <a:r>
              <a:rPr lang="en-US" sz="2400" dirty="0" smtClean="0">
                <a:latin typeface="+mj-lt"/>
              </a:rPr>
              <a:t>Second Sample – will be </a:t>
            </a:r>
            <a:r>
              <a:rPr lang="en-US" sz="2400" b="1" dirty="0">
                <a:latin typeface="+mj-lt"/>
              </a:rPr>
              <a:t>provided</a:t>
            </a:r>
            <a:r>
              <a:rPr lang="en-US" sz="2400" dirty="0">
                <a:latin typeface="+mj-lt"/>
              </a:rPr>
              <a:t> and </a:t>
            </a:r>
            <a:r>
              <a:rPr lang="en-US" sz="2400" b="1" dirty="0">
                <a:latin typeface="+mj-lt"/>
              </a:rPr>
              <a:t>tested</a:t>
            </a:r>
            <a:r>
              <a:rPr lang="en-US" sz="2400" dirty="0">
                <a:latin typeface="+mj-lt"/>
              </a:rPr>
              <a:t> on count </a:t>
            </a:r>
            <a:r>
              <a:rPr lang="en-US" sz="2400" dirty="0" smtClean="0">
                <a:latin typeface="+mj-lt"/>
              </a:rPr>
              <a:t>day</a:t>
            </a:r>
            <a:endParaRPr lang="en-US" sz="2400" dirty="0">
              <a:latin typeface="+mj-lt"/>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pPr/>
              <a:t>59</a:t>
            </a:fld>
            <a:endParaRPr lang="en-US" dirty="0"/>
          </a:p>
        </p:txBody>
      </p:sp>
      <p:sp>
        <p:nvSpPr>
          <p:cNvPr id="5" name="Title 3"/>
          <p:cNvSpPr txBox="1">
            <a:spLocks/>
          </p:cNvSpPr>
          <p:nvPr/>
        </p:nvSpPr>
        <p:spPr>
          <a:xfrm>
            <a:off x="126128" y="827480"/>
            <a:ext cx="8229600" cy="841612"/>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u="sng" dirty="0" smtClean="0">
                <a:solidFill>
                  <a:schemeClr val="bg1"/>
                </a:solidFill>
              </a:rPr>
              <a:t>Count Day Residency Sample </a:t>
            </a:r>
            <a:br>
              <a:rPr lang="en-US" sz="3200" u="sng" dirty="0" smtClean="0">
                <a:solidFill>
                  <a:schemeClr val="bg1"/>
                </a:solidFill>
              </a:rPr>
            </a:br>
            <a:endParaRPr lang="en-US" sz="3200" u="sng" dirty="0">
              <a:solidFill>
                <a:schemeClr val="bg1"/>
              </a:solidFill>
            </a:endParaRPr>
          </a:p>
        </p:txBody>
      </p:sp>
    </p:spTree>
    <p:extLst>
      <p:ext uri="{BB962C8B-B14F-4D97-AF65-F5344CB8AC3E}">
        <p14:creationId xmlns:p14="http://schemas.microsoft.com/office/powerpoint/2010/main" val="2430274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4488"/>
            <a:ext cx="8229600" cy="1143000"/>
          </a:xfrm>
        </p:spPr>
        <p:txBody>
          <a:bodyPr/>
          <a:lstStyle/>
          <a:p>
            <a:pPr algn="ctr"/>
            <a:r>
              <a:rPr lang="en-US" b="1" u="sng" dirty="0" smtClean="0"/>
              <a:t>Residency Verification</a:t>
            </a:r>
            <a:endParaRPr lang="en-US" b="1" u="sng" dirty="0"/>
          </a:p>
        </p:txBody>
      </p:sp>
      <p:sp>
        <p:nvSpPr>
          <p:cNvPr id="3" name="Slide Number Placeholder 2"/>
          <p:cNvSpPr>
            <a:spLocks noGrp="1"/>
          </p:cNvSpPr>
          <p:nvPr>
            <p:ph type="sldNum" sz="quarter" idx="12"/>
          </p:nvPr>
        </p:nvSpPr>
        <p:spPr/>
        <p:txBody>
          <a:bodyPr/>
          <a:lstStyle/>
          <a:p>
            <a:fld id="{A9E5F718-A7CB-154E-909C-8FD121E5437A}" type="slidenum">
              <a:rPr lang="en-US" smtClean="0"/>
              <a:t>6</a:t>
            </a:fld>
            <a:endParaRPr lang="en-US" dirty="0"/>
          </a:p>
        </p:txBody>
      </p:sp>
    </p:spTree>
    <p:extLst>
      <p:ext uri="{BB962C8B-B14F-4D97-AF65-F5344CB8AC3E}">
        <p14:creationId xmlns:p14="http://schemas.microsoft.com/office/powerpoint/2010/main" val="341376547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1" y="1514901"/>
            <a:ext cx="8872044" cy="4809699"/>
          </a:xfrm>
        </p:spPr>
        <p:txBody>
          <a:bodyPr>
            <a:noAutofit/>
          </a:bodyPr>
          <a:lstStyle/>
          <a:p>
            <a:pPr>
              <a:buSzPct val="100000"/>
              <a:buFont typeface="Arial" pitchFamily="34" charset="0"/>
              <a:buChar char="•"/>
            </a:pPr>
            <a:r>
              <a:rPr lang="en-US" sz="2400" dirty="0">
                <a:latin typeface="+mj-lt"/>
              </a:rPr>
              <a:t>Two Business Days</a:t>
            </a:r>
          </a:p>
          <a:p>
            <a:pPr lvl="1">
              <a:buSzPct val="100000"/>
              <a:buFont typeface="Arial" pitchFamily="34" charset="0"/>
              <a:buChar char="•"/>
            </a:pPr>
            <a:r>
              <a:rPr lang="en-US" sz="2400" dirty="0">
                <a:latin typeface="+mj-lt"/>
              </a:rPr>
              <a:t>Email </a:t>
            </a:r>
            <a:r>
              <a:rPr lang="en-US" sz="2400" dirty="0" smtClean="0">
                <a:latin typeface="+mj-lt"/>
              </a:rPr>
              <a:t>communication </a:t>
            </a:r>
            <a:endParaRPr lang="en-US" sz="2400" dirty="0">
              <a:latin typeface="+mj-lt"/>
            </a:endParaRPr>
          </a:p>
          <a:p>
            <a:pPr lvl="1">
              <a:buSzPct val="100000"/>
              <a:buFont typeface="Arial" pitchFamily="34" charset="0"/>
              <a:buChar char="•"/>
            </a:pPr>
            <a:r>
              <a:rPr lang="en-US" sz="2400" dirty="0" smtClean="0">
                <a:latin typeface="+mj-lt"/>
              </a:rPr>
              <a:t>Summary reports which document:</a:t>
            </a:r>
          </a:p>
          <a:p>
            <a:pPr lvl="2">
              <a:buSzPct val="100000"/>
              <a:buFont typeface="Arial" pitchFamily="34" charset="0"/>
              <a:buChar char="•"/>
            </a:pPr>
            <a:r>
              <a:rPr lang="en-US" dirty="0" smtClean="0">
                <a:latin typeface="+mj-lt"/>
              </a:rPr>
              <a:t>Absentees </a:t>
            </a:r>
          </a:p>
          <a:p>
            <a:pPr lvl="2">
              <a:buSzPct val="100000"/>
              <a:buFont typeface="Arial" pitchFamily="34" charset="0"/>
              <a:buChar char="•"/>
            </a:pPr>
            <a:r>
              <a:rPr lang="en-US" dirty="0" smtClean="0">
                <a:latin typeface="+mj-lt"/>
              </a:rPr>
              <a:t>Residency discrepancies</a:t>
            </a:r>
          </a:p>
          <a:p>
            <a:pPr lvl="2">
              <a:buSzPct val="100000"/>
              <a:buFont typeface="Arial" pitchFamily="34" charset="0"/>
              <a:buChar char="•"/>
            </a:pPr>
            <a:r>
              <a:rPr lang="en-US" dirty="0" smtClean="0">
                <a:latin typeface="+mj-lt"/>
              </a:rPr>
              <a:t>Other relevant open audit points</a:t>
            </a:r>
          </a:p>
          <a:p>
            <a:pPr lvl="1">
              <a:buSzPct val="100000"/>
              <a:buFont typeface="Arial" pitchFamily="34" charset="0"/>
              <a:buChar char="•"/>
            </a:pPr>
            <a:r>
              <a:rPr lang="en-US" sz="2400" dirty="0" smtClean="0">
                <a:latin typeface="+mj-lt"/>
              </a:rPr>
              <a:t>Date and time </a:t>
            </a:r>
          </a:p>
          <a:p>
            <a:pPr lvl="2">
              <a:buSzPct val="100000"/>
              <a:buFont typeface="Arial" pitchFamily="34" charset="0"/>
              <a:buChar char="•"/>
            </a:pPr>
            <a:r>
              <a:rPr lang="en-US" dirty="0" smtClean="0">
                <a:latin typeface="+mj-lt"/>
              </a:rPr>
              <a:t>Resolution package due date</a:t>
            </a:r>
          </a:p>
          <a:p>
            <a:pPr lvl="2">
              <a:buSzPct val="100000"/>
              <a:buFont typeface="Arial" pitchFamily="34" charset="0"/>
              <a:buChar char="•"/>
            </a:pPr>
            <a:r>
              <a:rPr lang="en-US" dirty="0" smtClean="0">
                <a:latin typeface="+mj-lt"/>
              </a:rPr>
              <a:t>Resolution meeting</a:t>
            </a:r>
          </a:p>
          <a:p>
            <a:pPr lvl="1">
              <a:buSzPct val="100000"/>
              <a:buFont typeface="Arial" pitchFamily="34" charset="0"/>
              <a:buChar char="•"/>
            </a:pPr>
            <a:r>
              <a:rPr lang="en-US" sz="2400" dirty="0" smtClean="0">
                <a:latin typeface="+mj-lt"/>
              </a:rPr>
              <a:t>Instructions for resolution process</a:t>
            </a:r>
          </a:p>
          <a:p>
            <a:pPr lvl="1"/>
            <a:endParaRPr lang="en-US" sz="2400" dirty="0" smtClean="0">
              <a:latin typeface="+mj-lt"/>
            </a:endParaRPr>
          </a:p>
          <a:p>
            <a:pPr>
              <a:buFont typeface="Wingdings" pitchFamily="2" charset="2"/>
              <a:buChar char="Ø"/>
            </a:pPr>
            <a:endParaRPr lang="en-US" sz="2400" dirty="0">
              <a:latin typeface="+mj-lt"/>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pPr/>
              <a:t>60</a:t>
            </a:fld>
            <a:endParaRPr lang="en-US" dirty="0"/>
          </a:p>
        </p:txBody>
      </p:sp>
      <p:sp>
        <p:nvSpPr>
          <p:cNvPr id="5" name="Title 3"/>
          <p:cNvSpPr txBox="1">
            <a:spLocks/>
          </p:cNvSpPr>
          <p:nvPr/>
        </p:nvSpPr>
        <p:spPr>
          <a:xfrm>
            <a:off x="114300" y="627888"/>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u="sng" dirty="0" smtClean="0">
                <a:solidFill>
                  <a:schemeClr val="bg1"/>
                </a:solidFill>
              </a:rPr>
              <a:t>Count Day Communication of Findings</a:t>
            </a:r>
            <a:br>
              <a:rPr lang="en-US" sz="3200" u="sng" dirty="0" smtClean="0">
                <a:solidFill>
                  <a:schemeClr val="bg1"/>
                </a:solidFill>
              </a:rPr>
            </a:br>
            <a:endParaRPr lang="en-US" sz="3200" u="sng" dirty="0">
              <a:solidFill>
                <a:schemeClr val="bg1"/>
              </a:solidFill>
            </a:endParaRPr>
          </a:p>
        </p:txBody>
      </p:sp>
    </p:spTree>
    <p:extLst>
      <p:ext uri="{BB962C8B-B14F-4D97-AF65-F5344CB8AC3E}">
        <p14:creationId xmlns:p14="http://schemas.microsoft.com/office/powerpoint/2010/main" val="264925730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703190275"/>
              </p:ext>
            </p:extLst>
          </p:nvPr>
        </p:nvGraphicFramePr>
        <p:xfrm>
          <a:off x="-1" y="1615044"/>
          <a:ext cx="8980227" cy="47413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61</a:t>
            </a:fld>
            <a:endParaRPr lang="en-US" dirty="0"/>
          </a:p>
        </p:txBody>
      </p:sp>
      <p:sp>
        <p:nvSpPr>
          <p:cNvPr id="6" name="Title 3"/>
          <p:cNvSpPr txBox="1">
            <a:spLocks/>
          </p:cNvSpPr>
          <p:nvPr/>
        </p:nvSpPr>
        <p:spPr>
          <a:xfrm>
            <a:off x="165100" y="640588"/>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u="sng" dirty="0" smtClean="0">
                <a:solidFill>
                  <a:schemeClr val="bg1"/>
                </a:solidFill>
              </a:rPr>
              <a:t>Audit Resolution Packages</a:t>
            </a:r>
            <a:br>
              <a:rPr lang="en-US" sz="3200" u="sng" dirty="0" smtClean="0">
                <a:solidFill>
                  <a:schemeClr val="bg1"/>
                </a:solidFill>
              </a:rPr>
            </a:br>
            <a:endParaRPr lang="en-US" sz="3200" u="sng" dirty="0">
              <a:solidFill>
                <a:schemeClr val="bg1"/>
              </a:solidFill>
            </a:endParaRPr>
          </a:p>
        </p:txBody>
      </p:sp>
    </p:spTree>
    <p:extLst>
      <p:ext uri="{BB962C8B-B14F-4D97-AF65-F5344CB8AC3E}">
        <p14:creationId xmlns:p14="http://schemas.microsoft.com/office/powerpoint/2010/main" val="293057742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530214716"/>
              </p:ext>
            </p:extLst>
          </p:nvPr>
        </p:nvGraphicFramePr>
        <p:xfrm>
          <a:off x="252248" y="1472539"/>
          <a:ext cx="8674038" cy="52489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62</a:t>
            </a:fld>
            <a:endParaRPr lang="en-US" dirty="0"/>
          </a:p>
        </p:txBody>
      </p:sp>
      <p:sp>
        <p:nvSpPr>
          <p:cNvPr id="5" name="Title 3"/>
          <p:cNvSpPr txBox="1">
            <a:spLocks/>
          </p:cNvSpPr>
          <p:nvPr/>
        </p:nvSpPr>
        <p:spPr>
          <a:xfrm>
            <a:off x="76200" y="602488"/>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u="sng" dirty="0" smtClean="0">
                <a:solidFill>
                  <a:schemeClr val="bg1"/>
                </a:solidFill>
              </a:rPr>
              <a:t>Audit Resolution Process</a:t>
            </a:r>
            <a:br>
              <a:rPr lang="en-US" sz="3200" u="sng" dirty="0" smtClean="0">
                <a:solidFill>
                  <a:schemeClr val="bg1"/>
                </a:solidFill>
              </a:rPr>
            </a:br>
            <a:endParaRPr lang="en-US" sz="3200" u="sng" dirty="0">
              <a:solidFill>
                <a:schemeClr val="bg1"/>
              </a:solidFill>
            </a:endParaRPr>
          </a:p>
        </p:txBody>
      </p:sp>
    </p:spTree>
    <p:extLst>
      <p:ext uri="{BB962C8B-B14F-4D97-AF65-F5344CB8AC3E}">
        <p14:creationId xmlns:p14="http://schemas.microsoft.com/office/powerpoint/2010/main" val="246711237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04115305"/>
              </p:ext>
            </p:extLst>
          </p:nvPr>
        </p:nvGraphicFramePr>
        <p:xfrm>
          <a:off x="126128" y="1460666"/>
          <a:ext cx="8907517" cy="5125273"/>
        </p:xfrm>
        <a:graphic>
          <a:graphicData uri="http://schemas.openxmlformats.org/drawingml/2006/table">
            <a:tbl>
              <a:tblPr firstRow="1" bandRow="1">
                <a:tableStyleId>{5C22544A-7EE6-4342-B048-85BDC9FD1C3A}</a:tableStyleId>
              </a:tblPr>
              <a:tblGrid>
                <a:gridCol w="1718235"/>
                <a:gridCol w="7189282"/>
              </a:tblGrid>
              <a:tr h="384557">
                <a:tc>
                  <a:txBody>
                    <a:bodyPr/>
                    <a:lstStyle/>
                    <a:p>
                      <a:pPr algn="ctr"/>
                      <a:r>
                        <a:rPr lang="en-US" sz="2000" dirty="0" smtClean="0">
                          <a:latin typeface="+mj-lt"/>
                        </a:rPr>
                        <a:t>Audit Process</a:t>
                      </a:r>
                      <a:endParaRPr lang="en-US" sz="20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effectLst/>
                          <a:latin typeface="+mj-lt"/>
                        </a:rPr>
                        <a:t>Description</a:t>
                      </a:r>
                      <a:endParaRPr lang="en-US" sz="2000" dirty="0" smtClean="0">
                        <a:latin typeface="+mj-lt"/>
                      </a:endParaRPr>
                    </a:p>
                  </a:txBody>
                  <a:tcPr/>
                </a:tc>
              </a:tr>
              <a:tr h="1295934">
                <a:tc>
                  <a:txBody>
                    <a:bodyPr/>
                    <a:lstStyle/>
                    <a:p>
                      <a:r>
                        <a:rPr lang="en-US" sz="2000" dirty="0" smtClean="0">
                          <a:latin typeface="+mj-lt"/>
                        </a:rPr>
                        <a:t>Important Dates</a:t>
                      </a:r>
                      <a:endParaRPr lang="en-US" sz="2000" dirty="0">
                        <a:latin typeface="+mj-lt"/>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Pct val="100000"/>
                        <a:buFont typeface="Arial" pitchFamily="34" charset="0"/>
                        <a:buChar char="•"/>
                        <a:tabLst/>
                        <a:defRPr/>
                      </a:pPr>
                      <a:r>
                        <a:rPr lang="en-US" sz="2000" kern="1200" dirty="0" smtClean="0">
                          <a:effectLst/>
                          <a:latin typeface="+mj-lt"/>
                        </a:rPr>
                        <a:t>Date</a:t>
                      </a:r>
                      <a:r>
                        <a:rPr lang="en-US" sz="2000" kern="1200" baseline="0" dirty="0" smtClean="0">
                          <a:effectLst/>
                          <a:latin typeface="+mj-lt"/>
                        </a:rPr>
                        <a:t> due to OSSE October 7, 2013</a:t>
                      </a:r>
                    </a:p>
                    <a:p>
                      <a:pPr marL="342900" marR="0" indent="-342900" algn="l" defTabSz="914400" rtl="0" eaLnBrk="1" fontAlgn="auto" latinLnBrk="0" hangingPunct="1">
                        <a:lnSpc>
                          <a:spcPct val="100000"/>
                        </a:lnSpc>
                        <a:spcBef>
                          <a:spcPts val="0"/>
                        </a:spcBef>
                        <a:spcAft>
                          <a:spcPts val="0"/>
                        </a:spcAft>
                        <a:buClrTx/>
                        <a:buSzPct val="100000"/>
                        <a:buFont typeface="Arial" pitchFamily="34" charset="0"/>
                        <a:buChar char="•"/>
                        <a:tabLst/>
                        <a:defRPr/>
                      </a:pPr>
                      <a:r>
                        <a:rPr lang="en-US" sz="2000" kern="1200" baseline="0" dirty="0" smtClean="0">
                          <a:effectLst/>
                          <a:latin typeface="+mj-lt"/>
                        </a:rPr>
                        <a:t>Audit October 15 through November 13, 2013</a:t>
                      </a:r>
                      <a:endParaRPr lang="en-US" sz="2000" kern="1200" baseline="30000" dirty="0" smtClean="0">
                        <a:effectLst/>
                        <a:latin typeface="+mj-lt"/>
                      </a:endParaRPr>
                    </a:p>
                    <a:p>
                      <a:pPr marL="342900" marR="0" indent="-342900" algn="l" defTabSz="914400" rtl="0" eaLnBrk="1" fontAlgn="auto" latinLnBrk="0" hangingPunct="1">
                        <a:lnSpc>
                          <a:spcPct val="100000"/>
                        </a:lnSpc>
                        <a:spcBef>
                          <a:spcPts val="0"/>
                        </a:spcBef>
                        <a:spcAft>
                          <a:spcPts val="0"/>
                        </a:spcAft>
                        <a:buClrTx/>
                        <a:buSzPct val="100000"/>
                        <a:buFont typeface="Arial" pitchFamily="34" charset="0"/>
                        <a:buChar char="•"/>
                        <a:tabLst/>
                        <a:defRPr/>
                      </a:pPr>
                      <a:r>
                        <a:rPr lang="en-US" sz="2000" kern="1200" baseline="0" dirty="0" smtClean="0">
                          <a:effectLst/>
                          <a:latin typeface="+mj-lt"/>
                        </a:rPr>
                        <a:t>Resolution meetings – November 14 through November 27, 2013</a:t>
                      </a:r>
                      <a:endParaRPr lang="en-US" sz="2000" kern="1200" baseline="30000" dirty="0" smtClean="0">
                        <a:effectLst/>
                        <a:latin typeface="+mj-lt"/>
                      </a:endParaRP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2000" kern="1200" baseline="30000" dirty="0" smtClean="0">
                        <a:effectLst/>
                        <a:latin typeface="+mj-lt"/>
                      </a:endParaRPr>
                    </a:p>
                  </a:txBody>
                  <a:tcPr/>
                </a:tc>
              </a:tr>
              <a:tr h="20582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effectLst/>
                          <a:latin typeface="+mj-lt"/>
                        </a:rPr>
                        <a:t>LEP Document</a:t>
                      </a:r>
                      <a:r>
                        <a:rPr lang="en-US" sz="2000" kern="1200" baseline="0" dirty="0" smtClean="0">
                          <a:effectLst/>
                          <a:latin typeface="+mj-lt"/>
                        </a:rPr>
                        <a:t> Review</a:t>
                      </a:r>
                      <a:endParaRPr lang="en-US" sz="2000" dirty="0" smtClean="0">
                        <a:latin typeface="+mj-lt"/>
                      </a:endParaRPr>
                    </a:p>
                    <a:p>
                      <a:endParaRPr lang="en-US" sz="2000" dirty="0">
                        <a:latin typeface="+mj-lt"/>
                      </a:endParaRPr>
                    </a:p>
                  </a:txBody>
                  <a:tcPr/>
                </a:tc>
                <a:tc>
                  <a:txBody>
                    <a:bodyPr/>
                    <a:lstStyle/>
                    <a:p>
                      <a:pPr marL="342900" indent="-342900">
                        <a:buClrTx/>
                        <a:buSzPct val="100000"/>
                        <a:buFont typeface="Arial" pitchFamily="34" charset="0"/>
                        <a:buChar char="•"/>
                      </a:pPr>
                      <a:r>
                        <a:rPr lang="en-US" sz="2000" kern="1200" dirty="0" smtClean="0">
                          <a:effectLst/>
                          <a:latin typeface="+mj-lt"/>
                        </a:rPr>
                        <a:t>Direct certified</a:t>
                      </a:r>
                      <a:r>
                        <a:rPr lang="en-US" sz="2000" kern="1200" baseline="0" dirty="0" smtClean="0">
                          <a:effectLst/>
                          <a:latin typeface="+mj-lt"/>
                        </a:rPr>
                        <a:t> students will not be tested</a:t>
                      </a:r>
                    </a:p>
                    <a:p>
                      <a:pPr marL="342900" indent="-342900">
                        <a:buClrTx/>
                        <a:buSzPct val="100000"/>
                        <a:buFont typeface="Arial" pitchFamily="34" charset="0"/>
                        <a:buChar char="•"/>
                      </a:pPr>
                      <a:r>
                        <a:rPr lang="en-US" sz="2000" kern="1200" dirty="0" smtClean="0">
                          <a:effectLst/>
                          <a:latin typeface="+mj-lt"/>
                        </a:rPr>
                        <a:t>LEP</a:t>
                      </a:r>
                      <a:r>
                        <a:rPr lang="en-US" sz="2000" kern="1200" baseline="0" dirty="0" smtClean="0">
                          <a:effectLst/>
                          <a:latin typeface="+mj-lt"/>
                        </a:rPr>
                        <a:t> sample will be greater of 10% or 5 LEP students</a:t>
                      </a:r>
                    </a:p>
                    <a:p>
                      <a:pPr marL="342900" indent="-342900">
                        <a:buClrTx/>
                        <a:buSzPct val="100000"/>
                        <a:buFont typeface="Arial" pitchFamily="34" charset="0"/>
                        <a:buChar char="•"/>
                      </a:pPr>
                      <a:r>
                        <a:rPr lang="en-US" sz="2000" kern="1200" baseline="0" dirty="0" smtClean="0">
                          <a:effectLst/>
                          <a:latin typeface="+mj-lt"/>
                        </a:rPr>
                        <a:t>Two or more discrepancies with trigger audit of remaining population</a:t>
                      </a:r>
                    </a:p>
                    <a:p>
                      <a:pPr marL="342900" indent="-342900">
                        <a:buClrTx/>
                        <a:buSzPct val="100000"/>
                        <a:buFont typeface="Arial" pitchFamily="34" charset="0"/>
                        <a:buChar char="•"/>
                      </a:pPr>
                      <a:r>
                        <a:rPr lang="en-US" sz="2000" kern="1200" baseline="0" dirty="0" smtClean="0">
                          <a:effectLst/>
                          <a:latin typeface="+mj-lt"/>
                        </a:rPr>
                        <a:t>Documentation required within 5 business days of FSTA communication</a:t>
                      </a:r>
                    </a:p>
                  </a:txBody>
                  <a:tcPr/>
                </a:tc>
              </a:tr>
              <a:tr h="1156946">
                <a:tc>
                  <a:txBody>
                    <a:bodyPr/>
                    <a:lstStyle/>
                    <a:p>
                      <a:r>
                        <a:rPr lang="en-US" sz="2000" kern="1200" dirty="0" smtClean="0">
                          <a:effectLst/>
                          <a:latin typeface="+mj-lt"/>
                        </a:rPr>
                        <a:t>Resolution</a:t>
                      </a:r>
                      <a:r>
                        <a:rPr lang="en-US" sz="2000" kern="1200" baseline="0" dirty="0" smtClean="0">
                          <a:effectLst/>
                          <a:latin typeface="+mj-lt"/>
                        </a:rPr>
                        <a:t> &amp; Reporting</a:t>
                      </a:r>
                      <a:endParaRPr lang="en-US" sz="2000" dirty="0">
                        <a:latin typeface="+mj-lt"/>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Pct val="100000"/>
                        <a:buFont typeface="Arial" pitchFamily="34" charset="0"/>
                        <a:buChar char="•"/>
                        <a:tabLst/>
                        <a:defRPr/>
                      </a:pPr>
                      <a:r>
                        <a:rPr lang="en-US" sz="2000" kern="1200" dirty="0" smtClean="0">
                          <a:effectLst/>
                          <a:latin typeface="+mj-lt"/>
                        </a:rPr>
                        <a:t>LEP resolution</a:t>
                      </a:r>
                      <a:r>
                        <a:rPr lang="en-US" sz="2000" kern="1200" baseline="0" dirty="0" smtClean="0">
                          <a:effectLst/>
                          <a:latin typeface="+mj-lt"/>
                        </a:rPr>
                        <a:t> meetings will be scheduled  from November 14 through November 27, 2013</a:t>
                      </a:r>
                    </a:p>
                    <a:p>
                      <a:pPr marL="342900" marR="0" indent="-342900" algn="l" defTabSz="914400" rtl="0" eaLnBrk="1" fontAlgn="auto" latinLnBrk="0" hangingPunct="1">
                        <a:lnSpc>
                          <a:spcPct val="100000"/>
                        </a:lnSpc>
                        <a:spcBef>
                          <a:spcPts val="0"/>
                        </a:spcBef>
                        <a:spcAft>
                          <a:spcPts val="0"/>
                        </a:spcAft>
                        <a:buClrTx/>
                        <a:buSzPct val="100000"/>
                        <a:buFont typeface="Arial" pitchFamily="34" charset="0"/>
                        <a:buChar char="•"/>
                        <a:tabLst/>
                        <a:defRPr/>
                      </a:pPr>
                      <a:r>
                        <a:rPr lang="en-US" sz="2000" kern="1200" baseline="0" dirty="0" smtClean="0">
                          <a:effectLst/>
                          <a:latin typeface="+mj-lt"/>
                        </a:rPr>
                        <a:t>LEP representative must acknowledge receipt of  audit results</a:t>
                      </a:r>
                    </a:p>
                  </a:txBody>
                  <a:tcPr/>
                </a:tc>
              </a:tr>
            </a:tbl>
          </a:graphicData>
        </a:graphic>
      </p:graphicFrame>
      <p:sp>
        <p:nvSpPr>
          <p:cNvPr id="4" name="Slide Number Placeholder 3"/>
          <p:cNvSpPr>
            <a:spLocks noGrp="1"/>
          </p:cNvSpPr>
          <p:nvPr>
            <p:ph type="sldNum" sz="quarter" idx="12"/>
          </p:nvPr>
        </p:nvSpPr>
        <p:spPr>
          <a:xfrm>
            <a:off x="6929383" y="6492875"/>
            <a:ext cx="2133600" cy="365125"/>
          </a:xfrm>
        </p:spPr>
        <p:txBody>
          <a:bodyPr/>
          <a:lstStyle/>
          <a:p>
            <a:fld id="{0CFEC368-1D7A-4F81-ABF6-AE0E36BAF64C}" type="slidenum">
              <a:rPr lang="en-US" smtClean="0"/>
              <a:pPr/>
              <a:t>63</a:t>
            </a:fld>
            <a:endParaRPr lang="en-US" dirty="0"/>
          </a:p>
        </p:txBody>
      </p:sp>
      <p:sp>
        <p:nvSpPr>
          <p:cNvPr id="5" name="Title 3"/>
          <p:cNvSpPr txBox="1">
            <a:spLocks/>
          </p:cNvSpPr>
          <p:nvPr/>
        </p:nvSpPr>
        <p:spPr>
          <a:xfrm>
            <a:off x="123936" y="608616"/>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u="sng" dirty="0" smtClean="0">
                <a:solidFill>
                  <a:schemeClr val="bg1"/>
                </a:solidFill>
              </a:rPr>
              <a:t>LEP Resolution Process</a:t>
            </a:r>
            <a:br>
              <a:rPr lang="en-US" sz="3200" u="sng" dirty="0" smtClean="0">
                <a:solidFill>
                  <a:schemeClr val="bg1"/>
                </a:solidFill>
              </a:rPr>
            </a:br>
            <a:endParaRPr lang="en-US" sz="3200" u="sng" dirty="0">
              <a:solidFill>
                <a:schemeClr val="bg1"/>
              </a:solidFill>
            </a:endParaRPr>
          </a:p>
        </p:txBody>
      </p:sp>
    </p:spTree>
    <p:extLst>
      <p:ext uri="{BB962C8B-B14F-4D97-AF65-F5344CB8AC3E}">
        <p14:creationId xmlns:p14="http://schemas.microsoft.com/office/powerpoint/2010/main" val="256779066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0" y="1466194"/>
            <a:ext cx="8686800" cy="4659970"/>
          </a:xfrm>
          <a:noFill/>
        </p:spPr>
        <p:txBody>
          <a:bodyPr>
            <a:normAutofit/>
          </a:bodyPr>
          <a:lstStyle/>
          <a:p>
            <a:pPr>
              <a:buSzPct val="120000"/>
              <a:buFont typeface="Arial" pitchFamily="34" charset="0"/>
              <a:buChar char="•"/>
            </a:pPr>
            <a:r>
              <a:rPr lang="en-US" sz="2400" dirty="0" smtClean="0">
                <a:latin typeface="+mj-lt"/>
              </a:rPr>
              <a:t>Pre-Appeals enrollment data  </a:t>
            </a:r>
          </a:p>
          <a:p>
            <a:pPr lvl="1">
              <a:buSzPct val="100000"/>
              <a:buFont typeface="Arial" pitchFamily="34" charset="0"/>
              <a:buChar char="•"/>
            </a:pPr>
            <a:r>
              <a:rPr lang="en-US" sz="2400" dirty="0" smtClean="0">
                <a:latin typeface="+mj-lt"/>
              </a:rPr>
              <a:t>FSTA will provide </a:t>
            </a:r>
            <a:r>
              <a:rPr lang="en-US" sz="2400" dirty="0">
                <a:latin typeface="+mj-lt"/>
              </a:rPr>
              <a:t>to OSSE </a:t>
            </a:r>
            <a:r>
              <a:rPr lang="en-US" sz="2400" dirty="0" smtClean="0">
                <a:latin typeface="+mj-lt"/>
              </a:rPr>
              <a:t>on December 2</a:t>
            </a:r>
          </a:p>
          <a:p>
            <a:pPr lvl="1">
              <a:buSzPct val="100000"/>
              <a:buFont typeface="Arial" pitchFamily="34" charset="0"/>
              <a:buChar char="•"/>
            </a:pPr>
            <a:endParaRPr lang="en-US" sz="2400" dirty="0">
              <a:latin typeface="+mj-lt"/>
            </a:endParaRPr>
          </a:p>
          <a:p>
            <a:pPr lvl="1">
              <a:buSzPct val="100000"/>
              <a:buFont typeface="Arial" pitchFamily="34" charset="0"/>
              <a:buChar char="•"/>
            </a:pPr>
            <a:r>
              <a:rPr lang="en-US" sz="2400" dirty="0" smtClean="0">
                <a:latin typeface="+mj-lt"/>
              </a:rPr>
              <a:t>Data based on the resolution of information presented during the audit process</a:t>
            </a:r>
          </a:p>
          <a:p>
            <a:pPr marL="736092" lvl="1" indent="-342900">
              <a:buSzPct val="100000"/>
              <a:buFont typeface="Arial" pitchFamily="34" charset="0"/>
              <a:buChar char="•"/>
            </a:pPr>
            <a:endParaRPr lang="en-US" sz="2400" dirty="0" smtClean="0">
              <a:latin typeface="+mj-lt"/>
            </a:endParaRPr>
          </a:p>
          <a:p>
            <a:pPr>
              <a:buSzPct val="100000"/>
            </a:pPr>
            <a:r>
              <a:rPr lang="en-US" sz="2400" dirty="0" smtClean="0">
                <a:latin typeface="+mj-lt"/>
              </a:rPr>
              <a:t>Pre-Appeals enrollment data</a:t>
            </a:r>
          </a:p>
          <a:p>
            <a:pPr lvl="1">
              <a:buSzPct val="100000"/>
              <a:buFont typeface="Arial" pitchFamily="34" charset="0"/>
              <a:buChar char="•"/>
            </a:pPr>
            <a:r>
              <a:rPr lang="en-US" sz="2400" dirty="0" smtClean="0">
                <a:latin typeface="+mj-lt"/>
              </a:rPr>
              <a:t>Released by OSSE to LEAs on December 4</a:t>
            </a:r>
            <a:endParaRPr lang="en-US" sz="2400" baseline="30000" dirty="0" smtClean="0">
              <a:latin typeface="+mj-lt"/>
            </a:endParaRPr>
          </a:p>
          <a:p>
            <a:pPr lvl="1">
              <a:buFont typeface="Wingdings" pitchFamily="2" charset="2"/>
              <a:buChar char="Ø"/>
            </a:pPr>
            <a:endParaRPr lang="en-US" sz="2400" dirty="0" smtClean="0">
              <a:latin typeface="+mj-lt"/>
            </a:endParaRPr>
          </a:p>
          <a:p>
            <a:pPr>
              <a:buNone/>
            </a:pPr>
            <a:endParaRPr lang="en-US" sz="2400" dirty="0" smtClean="0">
              <a:latin typeface="+mj-lt"/>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solidFill>
                  <a:schemeClr val="tx1"/>
                </a:solidFill>
              </a:rPr>
              <a:pPr/>
              <a:t>64</a:t>
            </a:fld>
            <a:endParaRPr lang="en-US" dirty="0">
              <a:solidFill>
                <a:schemeClr val="tx1"/>
              </a:solidFill>
            </a:endParaRPr>
          </a:p>
        </p:txBody>
      </p:sp>
      <p:sp>
        <p:nvSpPr>
          <p:cNvPr id="7" name="Title 3"/>
          <p:cNvSpPr txBox="1">
            <a:spLocks/>
          </p:cNvSpPr>
          <p:nvPr/>
        </p:nvSpPr>
        <p:spPr>
          <a:xfrm>
            <a:off x="157660" y="586147"/>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u="sng" dirty="0" smtClean="0">
                <a:solidFill>
                  <a:schemeClr val="bg1"/>
                </a:solidFill>
              </a:rPr>
              <a:t>Reporting Pre-Appeals and Post-Appeals Data</a:t>
            </a:r>
            <a:br>
              <a:rPr lang="en-US" sz="3200" u="sng" dirty="0" smtClean="0">
                <a:solidFill>
                  <a:schemeClr val="bg1"/>
                </a:solidFill>
              </a:rPr>
            </a:br>
            <a:endParaRPr lang="en-US" sz="3200" u="sng" dirty="0">
              <a:solidFill>
                <a:schemeClr val="bg1"/>
              </a:solidFill>
            </a:endParaRPr>
          </a:p>
        </p:txBody>
      </p:sp>
    </p:spTree>
    <p:extLst>
      <p:ext uri="{BB962C8B-B14F-4D97-AF65-F5344CB8AC3E}">
        <p14:creationId xmlns:p14="http://schemas.microsoft.com/office/powerpoint/2010/main" val="178252919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9182" y="1460309"/>
            <a:ext cx="8577618" cy="5113911"/>
          </a:xfrm>
        </p:spPr>
        <p:txBody>
          <a:bodyPr>
            <a:normAutofit/>
          </a:bodyPr>
          <a:lstStyle/>
          <a:p>
            <a:r>
              <a:rPr lang="en-US" sz="2400" dirty="0" smtClean="0">
                <a:latin typeface="+mj-lt"/>
              </a:rPr>
              <a:t>December 16, 2013 </a:t>
            </a:r>
            <a:r>
              <a:rPr lang="en-US" sz="2400" dirty="0">
                <a:latin typeface="+mj-lt"/>
              </a:rPr>
              <a:t>through December </a:t>
            </a:r>
            <a:r>
              <a:rPr lang="en-US" sz="2400" dirty="0" smtClean="0">
                <a:latin typeface="+mj-lt"/>
              </a:rPr>
              <a:t>20, 2013</a:t>
            </a:r>
            <a:endParaRPr lang="en-US" sz="2400" dirty="0">
              <a:latin typeface="+mj-lt"/>
            </a:endParaRPr>
          </a:p>
          <a:p>
            <a:pPr lvl="0"/>
            <a:r>
              <a:rPr lang="en-US" sz="2400" b="1" dirty="0" smtClean="0">
                <a:latin typeface="+mj-lt"/>
              </a:rPr>
              <a:t>NO</a:t>
            </a:r>
            <a:r>
              <a:rPr lang="en-US" sz="2400" dirty="0" smtClean="0">
                <a:latin typeface="+mj-lt"/>
              </a:rPr>
              <a:t> new documentation can be submitted </a:t>
            </a:r>
            <a:r>
              <a:rPr lang="en-US" sz="2400" b="1" dirty="0" smtClean="0">
                <a:latin typeface="+mj-lt"/>
              </a:rPr>
              <a:t>DURING </a:t>
            </a:r>
            <a:r>
              <a:rPr lang="en-US" sz="2400" dirty="0" smtClean="0">
                <a:latin typeface="+mj-lt"/>
              </a:rPr>
              <a:t>appeals process.</a:t>
            </a:r>
          </a:p>
          <a:p>
            <a:pPr lvl="1"/>
            <a:r>
              <a:rPr lang="en-US" sz="2400" dirty="0" smtClean="0">
                <a:latin typeface="+mj-lt"/>
              </a:rPr>
              <a:t>Only documentation presented during resolution meeting will be considered</a:t>
            </a:r>
          </a:p>
          <a:p>
            <a:r>
              <a:rPr lang="en-US" sz="2400" dirty="0" smtClean="0">
                <a:latin typeface="+mj-lt"/>
              </a:rPr>
              <a:t>All appeals will be presented before a panel </a:t>
            </a:r>
          </a:p>
          <a:p>
            <a:r>
              <a:rPr lang="en-US" sz="2400" dirty="0" smtClean="0">
                <a:latin typeface="+mj-lt"/>
              </a:rPr>
              <a:t>Each LEA may appeal </a:t>
            </a:r>
            <a:r>
              <a:rPr lang="en-US" sz="2400" dirty="0">
                <a:latin typeface="+mj-lt"/>
              </a:rPr>
              <a:t>an enrollment, grade, or residency decision. </a:t>
            </a:r>
            <a:endParaRPr lang="en-US" sz="2400" dirty="0" smtClean="0">
              <a:latin typeface="+mj-lt"/>
            </a:endParaRPr>
          </a:p>
          <a:p>
            <a:r>
              <a:rPr lang="en-US" sz="2400" dirty="0" smtClean="0">
                <a:latin typeface="+mj-lt"/>
              </a:rPr>
              <a:t>LEA </a:t>
            </a:r>
            <a:r>
              <a:rPr lang="en-US" sz="2400" dirty="0">
                <a:latin typeface="+mj-lt"/>
              </a:rPr>
              <a:t>evidence </a:t>
            </a:r>
            <a:r>
              <a:rPr lang="en-US" sz="2400" dirty="0" smtClean="0">
                <a:latin typeface="+mj-lt"/>
              </a:rPr>
              <a:t>is  presented </a:t>
            </a:r>
            <a:r>
              <a:rPr lang="en-US" sz="2400" dirty="0">
                <a:latin typeface="+mj-lt"/>
              </a:rPr>
              <a:t>during the appeals process and OSSE's conclusion on the particular </a:t>
            </a:r>
            <a:r>
              <a:rPr lang="en-US" sz="2400" dirty="0" smtClean="0">
                <a:latin typeface="+mj-lt"/>
              </a:rPr>
              <a:t>matter</a:t>
            </a:r>
          </a:p>
          <a:p>
            <a:r>
              <a:rPr lang="en-US" sz="2400" dirty="0" smtClean="0">
                <a:latin typeface="+mj-lt"/>
              </a:rPr>
              <a:t>Issue post-appeal reports which capture all appeal decisions</a:t>
            </a:r>
            <a:endParaRPr lang="en-US" sz="2400" dirty="0">
              <a:latin typeface="+mj-lt"/>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pPr/>
              <a:t>65</a:t>
            </a:fld>
            <a:endParaRPr lang="en-US" dirty="0"/>
          </a:p>
        </p:txBody>
      </p:sp>
      <p:sp>
        <p:nvSpPr>
          <p:cNvPr id="7" name="Title 3"/>
          <p:cNvSpPr txBox="1">
            <a:spLocks/>
          </p:cNvSpPr>
          <p:nvPr/>
        </p:nvSpPr>
        <p:spPr>
          <a:xfrm>
            <a:off x="101600" y="535347"/>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u="sng" dirty="0" smtClean="0">
                <a:solidFill>
                  <a:schemeClr val="bg1"/>
                </a:solidFill>
              </a:rPr>
              <a:t>Reporting Appeals Process</a:t>
            </a:r>
            <a:br>
              <a:rPr lang="en-US" sz="3200" u="sng" dirty="0" smtClean="0">
                <a:solidFill>
                  <a:schemeClr val="bg1"/>
                </a:solidFill>
              </a:rPr>
            </a:br>
            <a:endParaRPr lang="en-US" sz="3200" u="sng" dirty="0">
              <a:solidFill>
                <a:schemeClr val="bg1"/>
              </a:solidFill>
            </a:endParaRPr>
          </a:p>
        </p:txBody>
      </p:sp>
    </p:spTree>
    <p:extLst>
      <p:ext uri="{BB962C8B-B14F-4D97-AF65-F5344CB8AC3E}">
        <p14:creationId xmlns:p14="http://schemas.microsoft.com/office/powerpoint/2010/main" val="412178419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53539"/>
            <a:ext cx="8229600" cy="1143000"/>
          </a:xfrm>
        </p:spPr>
        <p:txBody>
          <a:bodyPr>
            <a:noAutofit/>
          </a:bodyPr>
          <a:lstStyle/>
          <a:p>
            <a:pPr algn="l"/>
            <a:r>
              <a:rPr lang="en-US" sz="3200" u="sng" dirty="0" smtClean="0">
                <a:solidFill>
                  <a:schemeClr val="bg1"/>
                </a:solidFill>
              </a:rPr>
              <a:t/>
            </a:r>
            <a:br>
              <a:rPr lang="en-US" sz="3200" u="sng" dirty="0" smtClean="0">
                <a:solidFill>
                  <a:schemeClr val="bg1"/>
                </a:solidFill>
              </a:rPr>
            </a:br>
            <a:r>
              <a:rPr lang="en-US" sz="3200" u="sng" dirty="0">
                <a:solidFill>
                  <a:schemeClr val="bg1"/>
                </a:solidFill>
              </a:rPr>
              <a:t/>
            </a:r>
            <a:br>
              <a:rPr lang="en-US" sz="3200" u="sng" dirty="0">
                <a:solidFill>
                  <a:schemeClr val="bg1"/>
                </a:solidFill>
              </a:rPr>
            </a:br>
            <a:r>
              <a:rPr lang="en-US" sz="3200" u="sng" dirty="0" smtClean="0">
                <a:solidFill>
                  <a:schemeClr val="bg1"/>
                </a:solidFill>
              </a:rPr>
              <a:t>Help Resources</a:t>
            </a:r>
            <a:endParaRPr lang="en-US" sz="3200" u="sng" dirty="0">
              <a:solidFill>
                <a:schemeClr val="bg1"/>
              </a:solidFill>
            </a:endParaRPr>
          </a:p>
        </p:txBody>
      </p:sp>
      <p:sp>
        <p:nvSpPr>
          <p:cNvPr id="3" name="Content Placeholder 2"/>
          <p:cNvSpPr>
            <a:spLocks noGrp="1"/>
          </p:cNvSpPr>
          <p:nvPr>
            <p:ph idx="1"/>
          </p:nvPr>
        </p:nvSpPr>
        <p:spPr>
          <a:xfrm>
            <a:off x="-315311" y="1412920"/>
            <a:ext cx="8572500" cy="4735633"/>
          </a:xfrm>
        </p:spPr>
        <p:txBody>
          <a:bodyPr>
            <a:noAutofit/>
          </a:bodyPr>
          <a:lstStyle/>
          <a:p>
            <a:pPr lvl="1">
              <a:buSzPct val="100000"/>
              <a:buFont typeface="Arial" pitchFamily="34" charset="0"/>
              <a:buChar char="•"/>
            </a:pPr>
            <a:r>
              <a:rPr lang="en-US" sz="2400" dirty="0" smtClean="0">
                <a:latin typeface="+mj-lt"/>
              </a:rPr>
              <a:t>OSSE Enrollment Audit Handbook: OSSE website</a:t>
            </a:r>
          </a:p>
          <a:p>
            <a:pPr lvl="1">
              <a:buSzPct val="100000"/>
              <a:buFont typeface="Arial" pitchFamily="34" charset="0"/>
              <a:buChar char="•"/>
            </a:pPr>
            <a:r>
              <a:rPr lang="en-US" sz="2400" dirty="0" smtClean="0">
                <a:latin typeface="+mj-lt"/>
              </a:rPr>
              <a:t>New account requests: </a:t>
            </a:r>
            <a:r>
              <a:rPr lang="en-US" sz="2400" u="sng" dirty="0" smtClean="0">
                <a:latin typeface="+mj-lt"/>
              </a:rPr>
              <a:t>OSSE Support Tool </a:t>
            </a:r>
            <a:endParaRPr lang="en-US" sz="2400" dirty="0" smtClean="0">
              <a:latin typeface="+mj-lt"/>
            </a:endParaRPr>
          </a:p>
          <a:p>
            <a:pPr lvl="1">
              <a:buSzPct val="100000"/>
              <a:buFont typeface="Arial" pitchFamily="34" charset="0"/>
              <a:buChar char="•"/>
            </a:pPr>
            <a:r>
              <a:rPr lang="en-US" sz="2400" dirty="0" smtClean="0">
                <a:latin typeface="+mj-lt"/>
              </a:rPr>
              <a:t>Account problems/troubleshooting: </a:t>
            </a:r>
            <a:r>
              <a:rPr lang="en-US" sz="2400" u="sng" dirty="0" smtClean="0">
                <a:latin typeface="+mj-lt"/>
              </a:rPr>
              <a:t>OSSE Support Tool </a:t>
            </a:r>
            <a:r>
              <a:rPr lang="en-US" sz="2400" dirty="0">
                <a:latin typeface="+mj-lt"/>
              </a:rPr>
              <a:t> </a:t>
            </a:r>
            <a:r>
              <a:rPr lang="en-US" sz="2400" dirty="0" smtClean="0">
                <a:latin typeface="+mj-lt"/>
              </a:rPr>
              <a:t>after consulting with your LEA admin</a:t>
            </a:r>
          </a:p>
          <a:p>
            <a:pPr lvl="1">
              <a:buSzPct val="100000"/>
              <a:buFont typeface="Arial" pitchFamily="34" charset="0"/>
              <a:buChar char="•"/>
            </a:pPr>
            <a:r>
              <a:rPr lang="en-US" sz="2400" dirty="0" smtClean="0">
                <a:latin typeface="+mj-lt"/>
              </a:rPr>
              <a:t>Issues with demographic data:  ProActive or STARS representatives</a:t>
            </a:r>
          </a:p>
          <a:p>
            <a:pPr lvl="1">
              <a:buSzPct val="100000"/>
              <a:buFont typeface="Arial" pitchFamily="34" charset="0"/>
              <a:buChar char="•"/>
            </a:pPr>
            <a:r>
              <a:rPr lang="en-US" sz="2400" dirty="0" smtClean="0">
                <a:latin typeface="+mj-lt"/>
              </a:rPr>
              <a:t>Questions about Educational Environments: </a:t>
            </a:r>
            <a:r>
              <a:rPr lang="en-US" sz="2400" u="sng" dirty="0" smtClean="0">
                <a:latin typeface="+mj-lt"/>
              </a:rPr>
              <a:t>OSSE Support Tool </a:t>
            </a:r>
            <a:r>
              <a:rPr lang="en-US" sz="2400" dirty="0">
                <a:latin typeface="+mj-lt"/>
              </a:rPr>
              <a:t>after consulting with </a:t>
            </a:r>
            <a:r>
              <a:rPr lang="en-US" sz="2400" dirty="0" smtClean="0">
                <a:latin typeface="+mj-lt"/>
              </a:rPr>
              <a:t>your </a:t>
            </a:r>
            <a:r>
              <a:rPr lang="en-US" sz="2400" dirty="0">
                <a:latin typeface="+mj-lt"/>
              </a:rPr>
              <a:t>LEA </a:t>
            </a:r>
            <a:r>
              <a:rPr lang="en-US" sz="2400" dirty="0" smtClean="0">
                <a:latin typeface="+mj-lt"/>
              </a:rPr>
              <a:t>admin</a:t>
            </a:r>
          </a:p>
          <a:p>
            <a:pPr lvl="1">
              <a:buSzPct val="100000"/>
              <a:buFont typeface="Arial" pitchFamily="34" charset="0"/>
              <a:buChar char="•"/>
            </a:pPr>
            <a:r>
              <a:rPr lang="en-US" sz="2400" dirty="0">
                <a:latin typeface="+mj-lt"/>
              </a:rPr>
              <a:t>Residency Fraud Hotline – (202) 727-7224</a:t>
            </a:r>
          </a:p>
          <a:p>
            <a:pPr lvl="1"/>
            <a:endParaRPr lang="en-US" sz="2400" dirty="0" smtClean="0">
              <a:latin typeface="+mj-lt"/>
            </a:endParaRPr>
          </a:p>
        </p:txBody>
      </p:sp>
      <p:sp>
        <p:nvSpPr>
          <p:cNvPr id="4" name="Slide Number Placeholder 3"/>
          <p:cNvSpPr>
            <a:spLocks noGrp="1"/>
          </p:cNvSpPr>
          <p:nvPr>
            <p:ph type="sldNum" sz="quarter" idx="12"/>
          </p:nvPr>
        </p:nvSpPr>
        <p:spPr/>
        <p:txBody>
          <a:bodyPr/>
          <a:lstStyle/>
          <a:p>
            <a:fld id="{A58AF39F-444A-4A45-A8E7-E6721B108369}" type="slidenum">
              <a:rPr lang="en-US" smtClean="0"/>
              <a:pPr/>
              <a:t>66</a:t>
            </a:fld>
            <a:endParaRPr lang="en-US" dirty="0"/>
          </a:p>
        </p:txBody>
      </p:sp>
    </p:spTree>
    <p:extLst>
      <p:ext uri="{BB962C8B-B14F-4D97-AF65-F5344CB8AC3E}">
        <p14:creationId xmlns:p14="http://schemas.microsoft.com/office/powerpoint/2010/main" val="212729498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1434"/>
            <a:ext cx="8229600" cy="1143000"/>
          </a:xfrm>
        </p:spPr>
        <p:txBody>
          <a:bodyPr>
            <a:normAutofit/>
          </a:bodyPr>
          <a:lstStyle/>
          <a:p>
            <a:pPr algn="l"/>
            <a:r>
              <a:rPr lang="en-US" sz="3200" u="sng" dirty="0" smtClean="0">
                <a:solidFill>
                  <a:schemeClr val="bg1"/>
                </a:solidFill>
              </a:rPr>
              <a:t>Contact Information</a:t>
            </a:r>
            <a:endParaRPr lang="en-US" sz="3200" u="sng" dirty="0">
              <a:solidFill>
                <a:schemeClr val="bg1"/>
              </a:solidFill>
            </a:endParaRPr>
          </a:p>
        </p:txBody>
      </p:sp>
      <p:sp>
        <p:nvSpPr>
          <p:cNvPr id="3" name="Content Placeholder 2"/>
          <p:cNvSpPr>
            <a:spLocks noGrp="1"/>
          </p:cNvSpPr>
          <p:nvPr>
            <p:ph idx="1"/>
          </p:nvPr>
        </p:nvSpPr>
        <p:spPr>
          <a:xfrm>
            <a:off x="0" y="1466194"/>
            <a:ext cx="8686800" cy="4659970"/>
          </a:xfrm>
        </p:spPr>
        <p:txBody>
          <a:bodyPr>
            <a:normAutofit fontScale="92500" lnSpcReduction="10000"/>
          </a:bodyPr>
          <a:lstStyle/>
          <a:p>
            <a:pPr marL="0" indent="0">
              <a:buNone/>
            </a:pPr>
            <a:r>
              <a:rPr lang="en-US" sz="2800" dirty="0" smtClean="0">
                <a:latin typeface="+mj-lt"/>
              </a:rPr>
              <a:t>OSSE</a:t>
            </a:r>
          </a:p>
          <a:p>
            <a:r>
              <a:rPr lang="en-US" sz="2800" dirty="0" smtClean="0">
                <a:latin typeface="+mj-lt"/>
              </a:rPr>
              <a:t>Sean Flora- Program Manager</a:t>
            </a:r>
          </a:p>
          <a:p>
            <a:r>
              <a:rPr lang="en-US" sz="2800" dirty="0">
                <a:latin typeface="+mj-lt"/>
              </a:rPr>
              <a:t>Email: </a:t>
            </a:r>
            <a:r>
              <a:rPr lang="en-US" sz="2800" dirty="0" smtClean="0">
                <a:latin typeface="+mj-lt"/>
              </a:rPr>
              <a:t>osse.enrollmentaudit@dc.gov</a:t>
            </a:r>
          </a:p>
          <a:p>
            <a:r>
              <a:rPr lang="en-US" sz="2800" dirty="0" smtClean="0">
                <a:latin typeface="+mj-lt"/>
              </a:rPr>
              <a:t>Telephone: 202-727-7224</a:t>
            </a:r>
          </a:p>
          <a:p>
            <a:endParaRPr lang="en-US" sz="2800" dirty="0" smtClean="0">
              <a:latin typeface="+mj-lt"/>
            </a:endParaRPr>
          </a:p>
          <a:p>
            <a:pPr marL="0" indent="0">
              <a:buNone/>
            </a:pPr>
            <a:r>
              <a:rPr lang="en-US" sz="2800" dirty="0" smtClean="0">
                <a:latin typeface="+mj-lt"/>
              </a:rPr>
              <a:t>FS Taylor</a:t>
            </a:r>
            <a:endParaRPr lang="en-US" sz="2800" dirty="0">
              <a:latin typeface="+mj-lt"/>
            </a:endParaRPr>
          </a:p>
          <a:p>
            <a:r>
              <a:rPr lang="en-US" sz="2800" dirty="0" smtClean="0">
                <a:latin typeface="+mj-lt"/>
              </a:rPr>
              <a:t>LaTonja Belsches, CPA – Engagement Manager</a:t>
            </a:r>
          </a:p>
          <a:p>
            <a:r>
              <a:rPr lang="en-US" sz="2800" dirty="0" smtClean="0">
                <a:latin typeface="+mj-lt"/>
              </a:rPr>
              <a:t>Email: enrollmentaudit2013@fstaylor.com</a:t>
            </a:r>
          </a:p>
          <a:p>
            <a:r>
              <a:rPr lang="en-US" sz="2800" dirty="0" smtClean="0">
                <a:latin typeface="+mj-lt"/>
              </a:rPr>
              <a:t>Telephone: 202-898-0008</a:t>
            </a:r>
          </a:p>
          <a:p>
            <a:r>
              <a:rPr lang="en-US" sz="2800" dirty="0" smtClean="0">
                <a:latin typeface="+mj-lt"/>
              </a:rPr>
              <a:t>Fax: 202-898-0208</a:t>
            </a:r>
          </a:p>
          <a:p>
            <a:pPr marL="0" indent="0">
              <a:buNone/>
            </a:pPr>
            <a:endParaRPr lang="en-US" dirty="0">
              <a:latin typeface="+mj-lt"/>
            </a:endParaRPr>
          </a:p>
        </p:txBody>
      </p:sp>
      <p:sp>
        <p:nvSpPr>
          <p:cNvPr id="7" name="Slide Number Placeholder 6"/>
          <p:cNvSpPr>
            <a:spLocks noGrp="1"/>
          </p:cNvSpPr>
          <p:nvPr>
            <p:ph type="sldNum" sz="quarter" idx="12"/>
          </p:nvPr>
        </p:nvSpPr>
        <p:spPr/>
        <p:txBody>
          <a:bodyPr/>
          <a:lstStyle/>
          <a:p>
            <a:fld id="{0CFEC368-1D7A-4F81-ABF6-AE0E36BAF64C}" type="slidenum">
              <a:rPr lang="en-US" smtClean="0"/>
              <a:pPr/>
              <a:t>67</a:t>
            </a:fld>
            <a:endParaRPr lang="en-US" dirty="0"/>
          </a:p>
        </p:txBody>
      </p:sp>
    </p:spTree>
    <p:extLst>
      <p:ext uri="{BB962C8B-B14F-4D97-AF65-F5344CB8AC3E}">
        <p14:creationId xmlns:p14="http://schemas.microsoft.com/office/powerpoint/2010/main" val="427886438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1510" y="2493818"/>
            <a:ext cx="7851648" cy="1175657"/>
          </a:xfrm>
        </p:spPr>
        <p:txBody>
          <a:bodyPr>
            <a:normAutofit fontScale="90000"/>
          </a:bodyPr>
          <a:lstStyle/>
          <a:p>
            <a:pPr algn="ctr"/>
            <a:r>
              <a:rPr lang="en-US" b="1" u="sng" dirty="0" smtClean="0">
                <a:solidFill>
                  <a:schemeClr val="tx1"/>
                </a:solidFill>
              </a:rPr>
              <a:t/>
            </a:r>
            <a:br>
              <a:rPr lang="en-US" b="1" u="sng" dirty="0" smtClean="0">
                <a:solidFill>
                  <a:schemeClr val="tx1"/>
                </a:solidFill>
              </a:rPr>
            </a:br>
            <a:r>
              <a:rPr lang="en-US" sz="4900" b="1" u="sng" dirty="0" smtClean="0">
                <a:solidFill>
                  <a:schemeClr val="tx1"/>
                </a:solidFill>
              </a:rPr>
              <a:t>Questions/ Comments</a:t>
            </a:r>
            <a:endParaRPr lang="en-US" sz="4900" b="1" u="sng" dirty="0">
              <a:solidFill>
                <a:schemeClr val="tx1"/>
              </a:solidFill>
            </a:endParaRPr>
          </a:p>
        </p:txBody>
      </p:sp>
      <p:sp>
        <p:nvSpPr>
          <p:cNvPr id="3" name="Slide Number Placeholder 2"/>
          <p:cNvSpPr>
            <a:spLocks noGrp="1"/>
          </p:cNvSpPr>
          <p:nvPr>
            <p:ph type="sldNum" sz="quarter" idx="12"/>
          </p:nvPr>
        </p:nvSpPr>
        <p:spPr/>
        <p:txBody>
          <a:bodyPr/>
          <a:lstStyle/>
          <a:p>
            <a:fld id="{A9E5F718-A7CB-154E-909C-8FD121E5437A}" type="slidenum">
              <a:rPr lang="en-US" smtClean="0"/>
              <a:t>68</a:t>
            </a:fld>
            <a:endParaRPr lang="en-US" dirty="0"/>
          </a:p>
        </p:txBody>
      </p:sp>
    </p:spTree>
    <p:extLst>
      <p:ext uri="{BB962C8B-B14F-4D97-AF65-F5344CB8AC3E}">
        <p14:creationId xmlns:p14="http://schemas.microsoft.com/office/powerpoint/2010/main" val="807183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055"/>
            <a:ext cx="8229600" cy="525374"/>
          </a:xfrm>
        </p:spPr>
        <p:txBody>
          <a:bodyPr>
            <a:noAutofit/>
          </a:bodyPr>
          <a:lstStyle/>
          <a:p>
            <a:pPr algn="l"/>
            <a:r>
              <a:rPr lang="en-US" sz="3200" u="sng" dirty="0" smtClean="0">
                <a:solidFill>
                  <a:schemeClr val="bg1"/>
                </a:solidFill>
              </a:rPr>
              <a:t>Residency Verification Overview</a:t>
            </a:r>
            <a:r>
              <a:rPr lang="en-US" sz="3200" u="sng" dirty="0">
                <a:solidFill>
                  <a:schemeClr val="bg1"/>
                </a:solidFill>
              </a:rPr>
              <a:t/>
            </a:r>
            <a:br>
              <a:rPr lang="en-US" sz="3200" u="sng" dirty="0">
                <a:solidFill>
                  <a:schemeClr val="bg1"/>
                </a:solidFill>
              </a:rPr>
            </a:br>
            <a:endParaRPr lang="en-US" sz="3200" dirty="0">
              <a:solidFill>
                <a:schemeClr val="bg1"/>
              </a:solidFill>
            </a:endParaRPr>
          </a:p>
        </p:txBody>
      </p:sp>
      <p:sp>
        <p:nvSpPr>
          <p:cNvPr id="3" name="Content Placeholder 2"/>
          <p:cNvSpPr>
            <a:spLocks noGrp="1"/>
          </p:cNvSpPr>
          <p:nvPr>
            <p:ph idx="1"/>
          </p:nvPr>
        </p:nvSpPr>
        <p:spPr>
          <a:xfrm>
            <a:off x="0" y="1340069"/>
            <a:ext cx="9380483" cy="5691352"/>
          </a:xfrm>
        </p:spPr>
        <p:txBody>
          <a:bodyPr>
            <a:noAutofit/>
          </a:bodyPr>
          <a:lstStyle/>
          <a:p>
            <a:pPr>
              <a:buFont typeface="Arial" pitchFamily="34" charset="0"/>
              <a:buChar char="•"/>
            </a:pPr>
            <a:r>
              <a:rPr lang="en-US" sz="2400" dirty="0" smtClean="0">
                <a:latin typeface="+mj-lt"/>
              </a:rPr>
              <a:t>DC residents entitled to free public education; priority enrollment.</a:t>
            </a:r>
          </a:p>
          <a:p>
            <a:pPr marL="393192" lvl="1" indent="0">
              <a:buClr>
                <a:srgbClr val="FFFF00"/>
              </a:buClr>
              <a:buNone/>
            </a:pPr>
            <a:r>
              <a:rPr lang="en-US" sz="2400" dirty="0" smtClean="0">
                <a:latin typeface="+mj-lt"/>
              </a:rPr>
              <a:t>Nonresidents must pay tuition</a:t>
            </a:r>
          </a:p>
          <a:p>
            <a:r>
              <a:rPr lang="en-US" sz="2400" dirty="0" smtClean="0">
                <a:latin typeface="+mj-lt"/>
              </a:rPr>
              <a:t>Annual residency verification by October/10 day deadline</a:t>
            </a:r>
            <a:endParaRPr lang="en-US" sz="2400" dirty="0">
              <a:latin typeface="+mj-lt"/>
            </a:endParaRPr>
          </a:p>
          <a:p>
            <a:pPr marL="0" indent="0">
              <a:buNone/>
            </a:pPr>
            <a:r>
              <a:rPr lang="en-US" sz="2400" u="sng" dirty="0" smtClean="0">
                <a:latin typeface="+mj-lt"/>
              </a:rPr>
              <a:t>LEA </a:t>
            </a:r>
            <a:r>
              <a:rPr lang="en-US" sz="2400" u="sng" dirty="0">
                <a:latin typeface="+mj-lt"/>
              </a:rPr>
              <a:t>Responsibilities – Verification </a:t>
            </a:r>
            <a:r>
              <a:rPr lang="en-US" sz="2400" u="sng" dirty="0" smtClean="0">
                <a:latin typeface="+mj-lt"/>
              </a:rPr>
              <a:t>Process</a:t>
            </a:r>
            <a:endParaRPr lang="en-US" sz="2400" dirty="0">
              <a:latin typeface="+mj-lt"/>
            </a:endParaRPr>
          </a:p>
          <a:p>
            <a:r>
              <a:rPr lang="en-US" sz="2400" dirty="0">
                <a:latin typeface="+mj-lt"/>
              </a:rPr>
              <a:t>Verify residency documentation and maintain </a:t>
            </a:r>
            <a:r>
              <a:rPr lang="en-US" sz="2400" dirty="0" smtClean="0">
                <a:latin typeface="+mj-lt"/>
              </a:rPr>
              <a:t>copy</a:t>
            </a:r>
            <a:endParaRPr lang="en-US" sz="2400" dirty="0">
              <a:latin typeface="+mj-lt"/>
            </a:endParaRPr>
          </a:p>
          <a:p>
            <a:r>
              <a:rPr lang="en-US" sz="2400" dirty="0">
                <a:latin typeface="+mj-lt"/>
              </a:rPr>
              <a:t>Ensure DC Residency Verification Form is completed and signed by school official and party enrolling </a:t>
            </a:r>
            <a:r>
              <a:rPr lang="en-US" sz="2400" dirty="0" smtClean="0">
                <a:latin typeface="+mj-lt"/>
              </a:rPr>
              <a:t>student </a:t>
            </a:r>
          </a:p>
          <a:p>
            <a:pPr marL="520700" lvl="1" indent="-63500">
              <a:buSzPct val="120000"/>
              <a:buFont typeface="Arial" pitchFamily="34" charset="0"/>
              <a:buChar char="•"/>
            </a:pPr>
            <a:r>
              <a:rPr lang="en-US" sz="2400" dirty="0" smtClean="0">
                <a:latin typeface="+mj-lt"/>
              </a:rPr>
              <a:t>Parts A and C are always required (signature dates may be different)</a:t>
            </a:r>
            <a:endParaRPr lang="en-US" sz="2400" dirty="0">
              <a:latin typeface="+mj-lt"/>
            </a:endParaRPr>
          </a:p>
          <a:p>
            <a:r>
              <a:rPr lang="en-US" sz="2400" dirty="0" smtClean="0">
                <a:latin typeface="+mj-lt"/>
              </a:rPr>
              <a:t>Ensure that:</a:t>
            </a:r>
            <a:endParaRPr lang="en-US" sz="2400" dirty="0">
              <a:latin typeface="+mj-lt"/>
            </a:endParaRPr>
          </a:p>
          <a:p>
            <a:pPr lvl="1">
              <a:buSzPct val="120000"/>
              <a:buFont typeface="Arial" pitchFamily="34" charset="0"/>
              <a:buChar char="•"/>
            </a:pPr>
            <a:r>
              <a:rPr lang="en-US" sz="2400" dirty="0">
                <a:latin typeface="+mj-lt"/>
              </a:rPr>
              <a:t>Photocopies are clear and </a:t>
            </a:r>
            <a:r>
              <a:rPr lang="en-US" sz="2400" dirty="0" smtClean="0">
                <a:latin typeface="+mj-lt"/>
              </a:rPr>
              <a:t>legible</a:t>
            </a:r>
          </a:p>
          <a:p>
            <a:pPr lvl="1">
              <a:buSzPct val="120000"/>
              <a:buFont typeface="Arial" pitchFamily="34" charset="0"/>
              <a:buChar char="•"/>
            </a:pPr>
            <a:r>
              <a:rPr lang="en-US" sz="2400" dirty="0" smtClean="0">
                <a:latin typeface="+mj-lt"/>
              </a:rPr>
              <a:t>Documentation </a:t>
            </a:r>
            <a:r>
              <a:rPr lang="en-US" sz="2400" dirty="0">
                <a:latin typeface="+mj-lt"/>
              </a:rPr>
              <a:t>satisfies requirements </a:t>
            </a:r>
            <a:endParaRPr lang="en-US" sz="2400" dirty="0" smtClean="0">
              <a:latin typeface="+mj-lt"/>
            </a:endParaRPr>
          </a:p>
          <a:p>
            <a:pPr lvl="1">
              <a:buSzPct val="120000"/>
              <a:buFont typeface="Arial" pitchFamily="34" charset="0"/>
              <a:buChar char="•"/>
            </a:pPr>
            <a:r>
              <a:rPr lang="en-US" sz="2400" dirty="0" smtClean="0">
                <a:latin typeface="+mj-lt"/>
              </a:rPr>
              <a:t>Documentation </a:t>
            </a:r>
            <a:r>
              <a:rPr lang="en-US" sz="2400" dirty="0">
                <a:latin typeface="+mj-lt"/>
              </a:rPr>
              <a:t>submitted by proper party  </a:t>
            </a:r>
          </a:p>
          <a:p>
            <a:endParaRPr lang="en-US" sz="2400" dirty="0" smtClean="0">
              <a:latin typeface="+mj-lt"/>
            </a:endParaRPr>
          </a:p>
        </p:txBody>
      </p:sp>
      <p:sp>
        <p:nvSpPr>
          <p:cNvPr id="4" name="Slide Number Placeholder 3"/>
          <p:cNvSpPr>
            <a:spLocks noGrp="1"/>
          </p:cNvSpPr>
          <p:nvPr>
            <p:ph type="sldNum" sz="quarter" idx="12"/>
          </p:nvPr>
        </p:nvSpPr>
        <p:spPr/>
        <p:txBody>
          <a:bodyPr/>
          <a:lstStyle/>
          <a:p>
            <a:fld id="{A9E5F718-A7CB-154E-909C-8FD121E5437A}" type="slidenum">
              <a:rPr lang="en-US" smtClean="0"/>
              <a:t>7</a:t>
            </a:fld>
            <a:endParaRPr lang="en-US" dirty="0"/>
          </a:p>
        </p:txBody>
      </p:sp>
    </p:spTree>
    <p:extLst>
      <p:ext uri="{BB962C8B-B14F-4D97-AF65-F5344CB8AC3E}">
        <p14:creationId xmlns:p14="http://schemas.microsoft.com/office/powerpoint/2010/main" val="1402285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1697"/>
            <a:ext cx="8229600" cy="1143000"/>
          </a:xfrm>
        </p:spPr>
        <p:txBody>
          <a:bodyPr>
            <a:noAutofit/>
          </a:bodyPr>
          <a:lstStyle/>
          <a:p>
            <a:pPr marL="0" indent="0" algn="l"/>
            <a:r>
              <a:rPr lang="en-US" sz="3200" u="sng" dirty="0">
                <a:solidFill>
                  <a:schemeClr val="bg1"/>
                </a:solidFill>
              </a:rPr>
              <a:t>LEA Responsibilities </a:t>
            </a:r>
            <a:br>
              <a:rPr lang="en-US" sz="3200" u="sng" dirty="0">
                <a:solidFill>
                  <a:schemeClr val="bg1"/>
                </a:solidFill>
              </a:rPr>
            </a:br>
            <a:r>
              <a:rPr lang="en-US" sz="3200" u="sng" dirty="0" smtClean="0">
                <a:solidFill>
                  <a:schemeClr val="bg1"/>
                </a:solidFill>
              </a:rPr>
              <a:t>Follow-up </a:t>
            </a:r>
            <a:r>
              <a:rPr lang="en-US" sz="3200" u="sng" dirty="0">
                <a:solidFill>
                  <a:schemeClr val="bg1"/>
                </a:solidFill>
              </a:rPr>
              <a:t>with </a:t>
            </a:r>
            <a:r>
              <a:rPr lang="en-US" sz="3200" u="sng" dirty="0" smtClean="0">
                <a:solidFill>
                  <a:schemeClr val="bg1"/>
                </a:solidFill>
              </a:rPr>
              <a:t>Parents </a:t>
            </a:r>
            <a:r>
              <a:rPr lang="en-US" sz="3200" u="sng" dirty="0">
                <a:solidFill>
                  <a:schemeClr val="bg1"/>
                </a:solidFill>
              </a:rPr>
              <a:t>of Non-verified Students</a:t>
            </a:r>
            <a:br>
              <a:rPr lang="en-US" sz="3200" u="sng" dirty="0">
                <a:solidFill>
                  <a:schemeClr val="bg1"/>
                </a:solidFill>
              </a:rPr>
            </a:br>
            <a:endParaRPr lang="en-US" sz="3200" u="sng" dirty="0">
              <a:solidFill>
                <a:schemeClr val="bg1"/>
              </a:solidFill>
            </a:endParaRPr>
          </a:p>
        </p:txBody>
      </p:sp>
      <p:sp>
        <p:nvSpPr>
          <p:cNvPr id="3" name="Content Placeholder 2"/>
          <p:cNvSpPr>
            <a:spLocks noGrp="1"/>
          </p:cNvSpPr>
          <p:nvPr>
            <p:ph idx="1"/>
          </p:nvPr>
        </p:nvSpPr>
        <p:spPr>
          <a:xfrm>
            <a:off x="0" y="1013197"/>
            <a:ext cx="8686800" cy="5817476"/>
          </a:xfrm>
        </p:spPr>
        <p:txBody>
          <a:bodyPr>
            <a:noAutofit/>
          </a:bodyPr>
          <a:lstStyle/>
          <a:p>
            <a:endParaRPr lang="en-US" sz="2400" dirty="0" smtClean="0">
              <a:latin typeface="+mj-lt"/>
            </a:endParaRPr>
          </a:p>
          <a:p>
            <a:r>
              <a:rPr lang="en-US" sz="2400" dirty="0" smtClean="0">
                <a:latin typeface="+mj-lt"/>
              </a:rPr>
              <a:t>Contact </a:t>
            </a:r>
            <a:r>
              <a:rPr lang="en-US" sz="2400" dirty="0">
                <a:latin typeface="+mj-lt"/>
              </a:rPr>
              <a:t>with parent or caregiver is crucial </a:t>
            </a:r>
            <a:endParaRPr lang="en-US" sz="2400" dirty="0" smtClean="0">
              <a:latin typeface="+mj-lt"/>
            </a:endParaRPr>
          </a:p>
          <a:p>
            <a:pPr lvl="1">
              <a:buSzPct val="120000"/>
              <a:buFont typeface="Arial" pitchFamily="34" charset="0"/>
              <a:buChar char="•"/>
            </a:pPr>
            <a:r>
              <a:rPr lang="en-US" sz="2400" dirty="0" smtClean="0">
                <a:latin typeface="+mj-lt"/>
              </a:rPr>
              <a:t>Early </a:t>
            </a:r>
            <a:r>
              <a:rPr lang="en-US" sz="2400" dirty="0">
                <a:latin typeface="+mj-lt"/>
              </a:rPr>
              <a:t>contact – </a:t>
            </a:r>
            <a:r>
              <a:rPr lang="en-US" sz="2400" dirty="0" smtClean="0">
                <a:latin typeface="+mj-lt"/>
              </a:rPr>
              <a:t>before </a:t>
            </a:r>
            <a:r>
              <a:rPr lang="en-US" sz="2400" dirty="0">
                <a:latin typeface="+mj-lt"/>
              </a:rPr>
              <a:t>October 7 deadline – is best</a:t>
            </a:r>
          </a:p>
          <a:p>
            <a:pPr marL="0" indent="0">
              <a:buNone/>
            </a:pPr>
            <a:endParaRPr lang="en-US" sz="2400" dirty="0">
              <a:latin typeface="+mj-lt"/>
            </a:endParaRPr>
          </a:p>
          <a:p>
            <a:r>
              <a:rPr lang="en-US" sz="2400" dirty="0">
                <a:latin typeface="+mj-lt"/>
              </a:rPr>
              <a:t>Follow-up may uncover important information that triggers affirmative responsibilities</a:t>
            </a:r>
          </a:p>
          <a:p>
            <a:pPr lvl="1">
              <a:buSzPct val="120000"/>
              <a:buFont typeface="Arial" pitchFamily="34" charset="0"/>
              <a:buChar char="•"/>
            </a:pPr>
            <a:r>
              <a:rPr lang="en-US" sz="2400" dirty="0">
                <a:latin typeface="+mj-lt"/>
              </a:rPr>
              <a:t>Homeless </a:t>
            </a:r>
            <a:r>
              <a:rPr lang="en-US" sz="2400" dirty="0" smtClean="0">
                <a:latin typeface="+mj-lt"/>
              </a:rPr>
              <a:t>student – </a:t>
            </a:r>
            <a:r>
              <a:rPr lang="en-US" sz="2400" i="1" dirty="0" smtClean="0">
                <a:latin typeface="+mj-lt"/>
              </a:rPr>
              <a:t>no residency documents required; referral form</a:t>
            </a:r>
          </a:p>
          <a:p>
            <a:pPr lvl="1">
              <a:buSzPct val="120000"/>
              <a:buFont typeface="Arial" pitchFamily="34" charset="0"/>
              <a:buChar char="•"/>
            </a:pPr>
            <a:r>
              <a:rPr lang="en-US" sz="2400" dirty="0" smtClean="0">
                <a:latin typeface="+mj-lt"/>
              </a:rPr>
              <a:t>Non-resident </a:t>
            </a:r>
            <a:r>
              <a:rPr lang="en-US" sz="2400" dirty="0">
                <a:latin typeface="+mj-lt"/>
              </a:rPr>
              <a:t>or suspected non-resident </a:t>
            </a:r>
            <a:r>
              <a:rPr lang="en-US" sz="2400" dirty="0" smtClean="0">
                <a:latin typeface="+mj-lt"/>
              </a:rPr>
              <a:t>student – </a:t>
            </a:r>
            <a:r>
              <a:rPr lang="en-US" sz="2400" i="1" dirty="0" smtClean="0">
                <a:latin typeface="+mj-lt"/>
              </a:rPr>
              <a:t>tuition; possible un-enrollment; investigation to confirm nonresidency</a:t>
            </a:r>
          </a:p>
          <a:p>
            <a:pPr lvl="1">
              <a:buSzPct val="120000"/>
              <a:buFont typeface="Arial" pitchFamily="34" charset="0"/>
              <a:buChar char="•"/>
            </a:pPr>
            <a:r>
              <a:rPr lang="en-US" sz="2400" dirty="0" smtClean="0">
                <a:latin typeface="+mj-lt"/>
              </a:rPr>
              <a:t>Other </a:t>
            </a:r>
            <a:r>
              <a:rPr lang="en-US" sz="2400" dirty="0">
                <a:latin typeface="+mj-lt"/>
              </a:rPr>
              <a:t>scenario where student just can’t provide </a:t>
            </a:r>
            <a:r>
              <a:rPr lang="en-US" sz="2400" dirty="0" smtClean="0">
                <a:latin typeface="+mj-lt"/>
              </a:rPr>
              <a:t>documents – </a:t>
            </a:r>
            <a:r>
              <a:rPr lang="en-US" sz="2400" i="1" dirty="0" smtClean="0">
                <a:latin typeface="+mj-lt"/>
              </a:rPr>
              <a:t>home visit, referral to DCPS residency office or PCSB, contact OSSE. </a:t>
            </a:r>
          </a:p>
          <a:p>
            <a:pPr marL="0" indent="0">
              <a:buNone/>
            </a:pPr>
            <a:endParaRPr lang="en-US" sz="2400" b="1" dirty="0">
              <a:latin typeface="+mj-lt"/>
            </a:endParaRPr>
          </a:p>
        </p:txBody>
      </p:sp>
      <p:sp>
        <p:nvSpPr>
          <p:cNvPr id="4" name="Slide Number Placeholder 3"/>
          <p:cNvSpPr>
            <a:spLocks noGrp="1"/>
          </p:cNvSpPr>
          <p:nvPr>
            <p:ph type="sldNum" sz="quarter" idx="12"/>
          </p:nvPr>
        </p:nvSpPr>
        <p:spPr/>
        <p:txBody>
          <a:bodyPr/>
          <a:lstStyle/>
          <a:p>
            <a:fld id="{A9E5F718-A7CB-154E-909C-8FD121E5437A}" type="slidenum">
              <a:rPr lang="en-US" smtClean="0"/>
              <a:t>8</a:t>
            </a:fld>
            <a:endParaRPr lang="en-US" dirty="0"/>
          </a:p>
        </p:txBody>
      </p:sp>
    </p:spTree>
    <p:extLst>
      <p:ext uri="{BB962C8B-B14F-4D97-AF65-F5344CB8AC3E}">
        <p14:creationId xmlns:p14="http://schemas.microsoft.com/office/powerpoint/2010/main" val="3744820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54529"/>
            <a:ext cx="8229600" cy="1143000"/>
          </a:xfrm>
        </p:spPr>
        <p:txBody>
          <a:bodyPr>
            <a:normAutofit/>
          </a:bodyPr>
          <a:lstStyle/>
          <a:p>
            <a:pPr lvl="1" algn="l" rtl="0">
              <a:spcBef>
                <a:spcPct val="0"/>
              </a:spcBef>
            </a:pPr>
            <a:r>
              <a:rPr lang="en-US" sz="3200" u="sng" dirty="0">
                <a:solidFill>
                  <a:schemeClr val="bg1"/>
                </a:solidFill>
                <a:latin typeface="+mj-lt"/>
              </a:rPr>
              <a:t>LEA Responsibilities – Other Issues </a:t>
            </a:r>
            <a:br>
              <a:rPr lang="en-US" sz="3200" u="sng" dirty="0">
                <a:solidFill>
                  <a:schemeClr val="bg1"/>
                </a:solidFill>
                <a:latin typeface="+mj-lt"/>
              </a:rPr>
            </a:br>
            <a:endParaRPr lang="en-US" sz="3200" dirty="0">
              <a:solidFill>
                <a:schemeClr val="bg1"/>
              </a:solidFill>
              <a:latin typeface="+mj-lt"/>
            </a:endParaRPr>
          </a:p>
        </p:txBody>
      </p:sp>
      <p:sp>
        <p:nvSpPr>
          <p:cNvPr id="3" name="Content Placeholder 2"/>
          <p:cNvSpPr>
            <a:spLocks noGrp="1"/>
          </p:cNvSpPr>
          <p:nvPr>
            <p:ph idx="1"/>
          </p:nvPr>
        </p:nvSpPr>
        <p:spPr>
          <a:xfrm>
            <a:off x="-1" y="1304859"/>
            <a:ext cx="9144001" cy="5553141"/>
          </a:xfrm>
        </p:spPr>
        <p:txBody>
          <a:bodyPr>
            <a:noAutofit/>
          </a:bodyPr>
          <a:lstStyle/>
          <a:p>
            <a:pPr marL="0" lvl="1" indent="0">
              <a:buClr>
                <a:schemeClr val="accent3"/>
              </a:buClr>
              <a:buNone/>
            </a:pPr>
            <a:r>
              <a:rPr lang="en-US" sz="2400" dirty="0" smtClean="0">
                <a:latin typeface="+mj-lt"/>
              </a:rPr>
              <a:t>1) Other primary caregivers 2)Tuition Payment  3)Non-public Placements</a:t>
            </a:r>
          </a:p>
          <a:p>
            <a:pPr marL="0" lvl="1" indent="0">
              <a:buClr>
                <a:schemeClr val="accent3"/>
              </a:buClr>
              <a:buNone/>
            </a:pPr>
            <a:r>
              <a:rPr lang="en-US" sz="2400" dirty="0" smtClean="0">
                <a:latin typeface="+mj-lt"/>
              </a:rPr>
              <a:t>4) Un-enrolling </a:t>
            </a:r>
            <a:r>
              <a:rPr lang="en-US" sz="2400" dirty="0">
                <a:latin typeface="+mj-lt"/>
              </a:rPr>
              <a:t>non-verified </a:t>
            </a:r>
            <a:r>
              <a:rPr lang="en-US" sz="2400" dirty="0" smtClean="0">
                <a:latin typeface="+mj-lt"/>
              </a:rPr>
              <a:t>or </a:t>
            </a:r>
            <a:r>
              <a:rPr lang="en-US" sz="2400" dirty="0">
                <a:latin typeface="+mj-lt"/>
              </a:rPr>
              <a:t>confirmed non-resident </a:t>
            </a:r>
            <a:r>
              <a:rPr lang="en-US" sz="2400" dirty="0" smtClean="0">
                <a:latin typeface="+mj-lt"/>
              </a:rPr>
              <a:t>students </a:t>
            </a:r>
          </a:p>
          <a:p>
            <a:pPr marL="0" indent="0">
              <a:buNone/>
            </a:pPr>
            <a:r>
              <a:rPr lang="en-US" sz="2400" dirty="0" smtClean="0">
                <a:latin typeface="+mj-lt"/>
              </a:rPr>
              <a:t> </a:t>
            </a:r>
            <a:r>
              <a:rPr lang="en-US" sz="2400" u="sng" dirty="0" smtClean="0">
                <a:latin typeface="+mj-lt"/>
              </a:rPr>
              <a:t>Scenarios</a:t>
            </a:r>
            <a:endParaRPr lang="en-US" sz="2400" dirty="0" smtClean="0">
              <a:latin typeface="+mj-lt"/>
            </a:endParaRPr>
          </a:p>
          <a:p>
            <a:r>
              <a:rPr lang="en-US" sz="2400" dirty="0" smtClean="0">
                <a:latin typeface="+mj-lt"/>
              </a:rPr>
              <a:t>Mom </a:t>
            </a:r>
            <a:r>
              <a:rPr lang="en-US" sz="2400" dirty="0">
                <a:latin typeface="+mj-lt"/>
              </a:rPr>
              <a:t>registers her child. First day of school, dad drops off child and provides his residency documentation. Is this okay</a:t>
            </a:r>
            <a:r>
              <a:rPr lang="en-US" sz="2400" dirty="0" smtClean="0">
                <a:latin typeface="+mj-lt"/>
              </a:rPr>
              <a:t>?</a:t>
            </a:r>
            <a:endParaRPr lang="en-US" sz="2400" dirty="0">
              <a:latin typeface="+mj-lt"/>
            </a:endParaRPr>
          </a:p>
          <a:p>
            <a:r>
              <a:rPr lang="en-US" sz="2400" dirty="0">
                <a:latin typeface="+mj-lt"/>
              </a:rPr>
              <a:t>Child lives with aunt in DC because child’s parent, who is a resident of VA, is deployed. Can student register as a resident and whose documents must be submitted</a:t>
            </a:r>
            <a:r>
              <a:rPr lang="en-US" sz="2400" dirty="0" smtClean="0">
                <a:latin typeface="+mj-lt"/>
              </a:rPr>
              <a:t>?</a:t>
            </a:r>
            <a:endParaRPr lang="en-US" sz="2400" dirty="0">
              <a:latin typeface="+mj-lt"/>
            </a:endParaRPr>
          </a:p>
          <a:p>
            <a:r>
              <a:rPr lang="en-US" sz="2400" dirty="0">
                <a:latin typeface="+mj-lt"/>
              </a:rPr>
              <a:t>17 year old student from MD marries a DC resident. Her parents still live in MD. Does she have to pay nonresident tuition? </a:t>
            </a:r>
          </a:p>
          <a:p>
            <a:r>
              <a:rPr lang="en-US" sz="2400" dirty="0">
                <a:latin typeface="+mj-lt"/>
              </a:rPr>
              <a:t>Parent registers child at school. Later on, the child brings in the parent’s residency documentation to confirm residency. Is this acceptable? </a:t>
            </a:r>
          </a:p>
          <a:p>
            <a:pPr marL="365760" lvl="1" indent="0">
              <a:buClr>
                <a:srgbClr val="FFFF00"/>
              </a:buClr>
              <a:buNone/>
            </a:pPr>
            <a:endParaRPr lang="en-US" sz="2400" dirty="0">
              <a:latin typeface="+mj-lt"/>
            </a:endParaRPr>
          </a:p>
        </p:txBody>
      </p:sp>
      <p:sp>
        <p:nvSpPr>
          <p:cNvPr id="4" name="Slide Number Placeholder 3"/>
          <p:cNvSpPr>
            <a:spLocks noGrp="1"/>
          </p:cNvSpPr>
          <p:nvPr>
            <p:ph type="sldNum" sz="quarter" idx="12"/>
          </p:nvPr>
        </p:nvSpPr>
        <p:spPr/>
        <p:txBody>
          <a:bodyPr/>
          <a:lstStyle/>
          <a:p>
            <a:fld id="{A9E5F718-A7CB-154E-909C-8FD121E5437A}" type="slidenum">
              <a:rPr lang="en-US" smtClean="0"/>
              <a:t>9</a:t>
            </a:fld>
            <a:endParaRPr lang="en-US" dirty="0"/>
          </a:p>
        </p:txBody>
      </p:sp>
    </p:spTree>
    <p:extLst>
      <p:ext uri="{BB962C8B-B14F-4D97-AF65-F5344CB8AC3E}">
        <p14:creationId xmlns:p14="http://schemas.microsoft.com/office/powerpoint/2010/main" val="591971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7629</TotalTime>
  <Words>5279</Words>
  <Application>Microsoft Office PowerPoint</Application>
  <PresentationFormat>On-screen Show (4:3)</PresentationFormat>
  <Paragraphs>744</Paragraphs>
  <Slides>68</Slides>
  <Notes>26</Notes>
  <HiddenSlides>0</HiddenSlides>
  <MMClips>0</MMClips>
  <ScaleCrop>false</ScaleCrop>
  <HeadingPairs>
    <vt:vector size="4" baseType="variant">
      <vt:variant>
        <vt:lpstr>Theme</vt:lpstr>
      </vt:variant>
      <vt:variant>
        <vt:i4>2</vt:i4>
      </vt:variant>
      <vt:variant>
        <vt:lpstr>Slide Titles</vt:lpstr>
      </vt:variant>
      <vt:variant>
        <vt:i4>68</vt:i4>
      </vt:variant>
    </vt:vector>
  </HeadingPairs>
  <TitlesOfParts>
    <vt:vector size="70" baseType="lpstr">
      <vt:lpstr>Office Theme</vt:lpstr>
      <vt:lpstr>Custom Design</vt:lpstr>
      <vt:lpstr>PowerPoint Presentation</vt:lpstr>
      <vt:lpstr>Agenda</vt:lpstr>
      <vt:lpstr>Enrollment Audit Changes </vt:lpstr>
      <vt:lpstr>PowerPoint Presentation</vt:lpstr>
      <vt:lpstr>PowerPoint Presentation</vt:lpstr>
      <vt:lpstr>Residency Verification</vt:lpstr>
      <vt:lpstr>Residency Verification Overview </vt:lpstr>
      <vt:lpstr>LEA Responsibilities  Follow-up with Parents of Non-verified Students </vt:lpstr>
      <vt:lpstr>LEA Responsibilities – Other Issues  </vt:lpstr>
      <vt:lpstr>PowerPoint Presentation</vt:lpstr>
      <vt:lpstr>PowerPoint Presentation</vt:lpstr>
      <vt:lpstr>PowerPoint Presentation</vt:lpstr>
      <vt:lpstr>PowerPoint Presentation</vt:lpstr>
      <vt:lpstr>Homeless Students</vt:lpstr>
      <vt:lpstr>The McKinney-Vento Homeless Education  Assistance Improvement Act (MKV)</vt:lpstr>
      <vt:lpstr>MKV Eligibility – Who is Covered? </vt:lpstr>
      <vt:lpstr>MKV Enrollment Barriers </vt:lpstr>
      <vt:lpstr>MKV Steps for LEAs </vt:lpstr>
      <vt:lpstr>Data Management</vt:lpstr>
      <vt:lpstr>Data Management Process</vt:lpstr>
      <vt:lpstr>Data Management Timeline</vt:lpstr>
      <vt:lpstr>Data Management October 7 Deadline</vt:lpstr>
      <vt:lpstr>Data Management ProActive Input</vt:lpstr>
      <vt:lpstr>Data Management ProActive Input</vt:lpstr>
      <vt:lpstr>SLED Data Discrepancies</vt:lpstr>
      <vt:lpstr>Break 10 Minutes</vt:lpstr>
      <vt:lpstr>Child Count </vt:lpstr>
      <vt:lpstr>Child Count Process Overview</vt:lpstr>
      <vt:lpstr>Review and Correct</vt:lpstr>
      <vt:lpstr>Child Count Summary of Actions</vt:lpstr>
      <vt:lpstr> Child Count Using Management Tools</vt:lpstr>
      <vt:lpstr>Child Count A Closer Look: Amendments</vt:lpstr>
      <vt:lpstr>Child Count  A Closer Look:  Environments</vt:lpstr>
      <vt:lpstr>Child Count  A Closer Look:  Environments</vt:lpstr>
      <vt:lpstr>Child Count  Troubleshooting-Errors in Data</vt:lpstr>
      <vt:lpstr>Child Count  Troubleshooting-OSSE Support Tool </vt:lpstr>
      <vt:lpstr>Child Count Prepare for Certification</vt:lpstr>
      <vt:lpstr>Child Count  Generate a Roster</vt:lpstr>
      <vt:lpstr>Child Count Submit Certification</vt:lpstr>
      <vt:lpstr>Child Count Analysis</vt:lpstr>
      <vt:lpstr>Child Count Report to LEAs</vt:lpstr>
      <vt:lpstr>Child Count Review &amp; Resubmission</vt:lpstr>
      <vt:lpstr>Limited English Proficiency (LEP)  Sample Audit</vt:lpstr>
      <vt:lpstr>LEP Sample Audit </vt:lpstr>
      <vt:lpstr>PowerPoint Presentation</vt:lpstr>
      <vt:lpstr>PowerPoint Presentation</vt:lpstr>
      <vt:lpstr>LEP Approval of LEP Status</vt:lpstr>
      <vt:lpstr>PowerPoint Presentation</vt:lpstr>
      <vt:lpstr>PowerPoint Presentation</vt:lpstr>
      <vt:lpstr>PowerPoint Presentation</vt:lpstr>
      <vt:lpstr>LEP Other Important Details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Help Resources</vt:lpstr>
      <vt:lpstr>Contact Information</vt:lpstr>
      <vt:lpstr> Questions/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bert taylor</dc:creator>
  <cp:lastModifiedBy>ServUS</cp:lastModifiedBy>
  <cp:revision>589</cp:revision>
  <cp:lastPrinted>2013-08-29T17:20:59Z</cp:lastPrinted>
  <dcterms:created xsi:type="dcterms:W3CDTF">2012-03-21T15:45:36Z</dcterms:created>
  <dcterms:modified xsi:type="dcterms:W3CDTF">2013-08-30T16:29:52Z</dcterms:modified>
</cp:coreProperties>
</file>